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3" r:id="rId1"/>
  </p:sldMasterIdLst>
  <p:notesMasterIdLst>
    <p:notesMasterId r:id="rId20"/>
  </p:notesMasterIdLst>
  <p:sldIdLst>
    <p:sldId id="256" r:id="rId2"/>
    <p:sldId id="278" r:id="rId3"/>
    <p:sldId id="279" r:id="rId4"/>
    <p:sldId id="261" r:id="rId5"/>
    <p:sldId id="264" r:id="rId6"/>
    <p:sldId id="257" r:id="rId7"/>
    <p:sldId id="277" r:id="rId8"/>
    <p:sldId id="273" r:id="rId9"/>
    <p:sldId id="265" r:id="rId10"/>
    <p:sldId id="266" r:id="rId11"/>
    <p:sldId id="267" r:id="rId12"/>
    <p:sldId id="268" r:id="rId13"/>
    <p:sldId id="272" r:id="rId14"/>
    <p:sldId id="280" r:id="rId15"/>
    <p:sldId id="260" r:id="rId16"/>
    <p:sldId id="269" r:id="rId17"/>
    <p:sldId id="281" r:id="rId18"/>
    <p:sldId id="27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5EAFF9-A949-4F4A-B374-F3593E66507D}" type="doc">
      <dgm:prSet loTypeId="urn:microsoft.com/office/officeart/2005/8/layout/lProcess2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D42E836F-5D3B-4A2C-BF2C-14BCD1133AE1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zh-TW" altLang="en-US" dirty="0" smtClean="0"/>
            <a:t>玩家</a:t>
          </a:r>
          <a:endParaRPr lang="zh-TW" altLang="en-US" dirty="0"/>
        </a:p>
      </dgm:t>
    </dgm:pt>
    <dgm:pt modelId="{C8A81B0C-D45E-4C25-9A39-585B0F49224E}" type="par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B92183AD-AB55-4090-B795-B6F936D2CC21}" type="sib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6CC876EB-E1F1-4ADB-A7F0-FC2ADBA9B13A}">
      <dgm:prSet phldrT="[文字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血量</a:t>
          </a:r>
          <a:endParaRPr lang="zh-TW" altLang="en-US" dirty="0"/>
        </a:p>
      </dgm:t>
    </dgm:pt>
    <dgm:pt modelId="{623EB935-EF3A-46A8-BAB0-E4F3779CAAF8}" type="parTrans" cxnId="{2CF61A35-3F23-4E03-AA3E-F70147970036}">
      <dgm:prSet/>
      <dgm:spPr/>
      <dgm:t>
        <a:bodyPr/>
        <a:lstStyle/>
        <a:p>
          <a:endParaRPr lang="zh-TW" altLang="en-US"/>
        </a:p>
      </dgm:t>
    </dgm:pt>
    <dgm:pt modelId="{275CA284-936F-4E17-B1AC-3858D8C625DE}" type="sibTrans" cxnId="{2CF61A35-3F23-4E03-AA3E-F70147970036}">
      <dgm:prSet/>
      <dgm:spPr/>
      <dgm:t>
        <a:bodyPr/>
        <a:lstStyle/>
        <a:p>
          <a:endParaRPr lang="zh-TW" altLang="en-US"/>
        </a:p>
      </dgm:t>
    </dgm:pt>
    <dgm:pt modelId="{160A0363-BA7E-4E03-93A2-8602ECE58816}">
      <dgm:prSet phldrT="[文字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時間</a:t>
          </a:r>
          <a:endParaRPr lang="zh-TW" altLang="en-US" dirty="0"/>
        </a:p>
      </dgm:t>
    </dgm:pt>
    <dgm:pt modelId="{6899A060-BF32-4116-A7EB-DEED4757E945}" type="parTrans" cxnId="{87656BB2-33EE-4F38-90A5-0134B9B31C9B}">
      <dgm:prSet/>
      <dgm:spPr/>
      <dgm:t>
        <a:bodyPr/>
        <a:lstStyle/>
        <a:p>
          <a:endParaRPr lang="zh-TW" altLang="en-US"/>
        </a:p>
      </dgm:t>
    </dgm:pt>
    <dgm:pt modelId="{EBE169DD-2FCF-4624-8539-1BE1ED781309}" type="sibTrans" cxnId="{87656BB2-33EE-4F38-90A5-0134B9B31C9B}">
      <dgm:prSet/>
      <dgm:spPr/>
      <dgm:t>
        <a:bodyPr/>
        <a:lstStyle/>
        <a:p>
          <a:endParaRPr lang="zh-TW" altLang="en-US"/>
        </a:p>
      </dgm:t>
    </dgm:pt>
    <dgm:pt modelId="{C440C14A-D635-44FA-A488-0B88B8AFA814}" type="pres">
      <dgm:prSet presAssocID="{825EAFF9-A949-4F4A-B374-F3593E66507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45B07C2-7357-4181-98E0-ED191EA38E68}" type="pres">
      <dgm:prSet presAssocID="{D42E836F-5D3B-4A2C-BF2C-14BCD1133AE1}" presName="compNode" presStyleCnt="0"/>
      <dgm:spPr/>
    </dgm:pt>
    <dgm:pt modelId="{8B83EE62-63B3-4745-8E8C-D67DE1DE12DF}" type="pres">
      <dgm:prSet presAssocID="{D42E836F-5D3B-4A2C-BF2C-14BCD1133AE1}" presName="aNode" presStyleLbl="bgShp" presStyleIdx="0" presStyleCnt="1" custLinFactNeighborY="-933"/>
      <dgm:spPr/>
      <dgm:t>
        <a:bodyPr/>
        <a:lstStyle/>
        <a:p>
          <a:endParaRPr lang="zh-TW" altLang="en-US"/>
        </a:p>
      </dgm:t>
    </dgm:pt>
    <dgm:pt modelId="{9D14CBFA-3A76-4136-A970-7BA6D64F7D71}" type="pres">
      <dgm:prSet presAssocID="{D42E836F-5D3B-4A2C-BF2C-14BCD1133AE1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E01B5D-DDA8-4DB9-AF77-0A5D07A2AFCE}" type="pres">
      <dgm:prSet presAssocID="{D42E836F-5D3B-4A2C-BF2C-14BCD1133AE1}" presName="compChildNode" presStyleCnt="0"/>
      <dgm:spPr/>
    </dgm:pt>
    <dgm:pt modelId="{E5631AAC-B888-4D61-8EDA-472D205685B9}" type="pres">
      <dgm:prSet presAssocID="{D42E836F-5D3B-4A2C-BF2C-14BCD1133AE1}" presName="theInnerList" presStyleCnt="0"/>
      <dgm:spPr/>
    </dgm:pt>
    <dgm:pt modelId="{EF0C1293-4922-4BBD-9D03-E1B9F8782F53}" type="pres">
      <dgm:prSet presAssocID="{6CC876EB-E1F1-4ADB-A7F0-FC2ADBA9B13A}" presName="childNode" presStyleLbl="node1" presStyleIdx="0" presStyleCnt="2" custScaleX="77081" custScaleY="39564" custLinFactNeighborX="-2178" custLinFactNeighborY="-2556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067078-5FE2-4D2F-BCAF-37F4C27194ED}" type="pres">
      <dgm:prSet presAssocID="{6CC876EB-E1F1-4ADB-A7F0-FC2ADBA9B13A}" presName="aSpace2" presStyleCnt="0"/>
      <dgm:spPr/>
    </dgm:pt>
    <dgm:pt modelId="{729D1D6A-F7FD-44B0-8C66-8FFB747667E9}" type="pres">
      <dgm:prSet presAssocID="{160A0363-BA7E-4E03-93A2-8602ECE58816}" presName="childNode" presStyleLbl="node1" presStyleIdx="1" presStyleCnt="2" custScaleX="73773" custScaleY="41162" custLinFactNeighborX="-1601" custLinFactNeighborY="-4225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1B4F5B3-84E0-4728-9016-8A2F7630907A}" type="presOf" srcId="{D42E836F-5D3B-4A2C-BF2C-14BCD1133AE1}" destId="{9D14CBFA-3A76-4136-A970-7BA6D64F7D71}" srcOrd="1" destOrd="0" presId="urn:microsoft.com/office/officeart/2005/8/layout/lProcess2"/>
    <dgm:cxn modelId="{5DCE8406-5742-4D99-B93E-D5E4183B67E1}" type="presOf" srcId="{6CC876EB-E1F1-4ADB-A7F0-FC2ADBA9B13A}" destId="{EF0C1293-4922-4BBD-9D03-E1B9F8782F53}" srcOrd="0" destOrd="0" presId="urn:microsoft.com/office/officeart/2005/8/layout/lProcess2"/>
    <dgm:cxn modelId="{10F5374C-ACA1-452F-80FC-E7E574EAE642}" type="presOf" srcId="{D42E836F-5D3B-4A2C-BF2C-14BCD1133AE1}" destId="{8B83EE62-63B3-4745-8E8C-D67DE1DE12DF}" srcOrd="0" destOrd="0" presId="urn:microsoft.com/office/officeart/2005/8/layout/lProcess2"/>
    <dgm:cxn modelId="{2AE50AAF-43A7-4547-82A5-2E7B3D93D812}" srcId="{825EAFF9-A949-4F4A-B374-F3593E66507D}" destId="{D42E836F-5D3B-4A2C-BF2C-14BCD1133AE1}" srcOrd="0" destOrd="0" parTransId="{C8A81B0C-D45E-4C25-9A39-585B0F49224E}" sibTransId="{B92183AD-AB55-4090-B795-B6F936D2CC21}"/>
    <dgm:cxn modelId="{2A8BADFE-81F7-4C95-A7FF-724F46412EFF}" type="presOf" srcId="{825EAFF9-A949-4F4A-B374-F3593E66507D}" destId="{C440C14A-D635-44FA-A488-0B88B8AFA814}" srcOrd="0" destOrd="0" presId="urn:microsoft.com/office/officeart/2005/8/layout/lProcess2"/>
    <dgm:cxn modelId="{2CF61A35-3F23-4E03-AA3E-F70147970036}" srcId="{D42E836F-5D3B-4A2C-BF2C-14BCD1133AE1}" destId="{6CC876EB-E1F1-4ADB-A7F0-FC2ADBA9B13A}" srcOrd="0" destOrd="0" parTransId="{623EB935-EF3A-46A8-BAB0-E4F3779CAAF8}" sibTransId="{275CA284-936F-4E17-B1AC-3858D8C625DE}"/>
    <dgm:cxn modelId="{87656BB2-33EE-4F38-90A5-0134B9B31C9B}" srcId="{D42E836F-5D3B-4A2C-BF2C-14BCD1133AE1}" destId="{160A0363-BA7E-4E03-93A2-8602ECE58816}" srcOrd="1" destOrd="0" parTransId="{6899A060-BF32-4116-A7EB-DEED4757E945}" sibTransId="{EBE169DD-2FCF-4624-8539-1BE1ED781309}"/>
    <dgm:cxn modelId="{79BD7D78-DA59-4160-AA95-9BA87F087C3E}" type="presOf" srcId="{160A0363-BA7E-4E03-93A2-8602ECE58816}" destId="{729D1D6A-F7FD-44B0-8C66-8FFB747667E9}" srcOrd="0" destOrd="0" presId="urn:microsoft.com/office/officeart/2005/8/layout/lProcess2"/>
    <dgm:cxn modelId="{3B614F16-E721-4D92-A3FC-CE404B850206}" type="presParOf" srcId="{C440C14A-D635-44FA-A488-0B88B8AFA814}" destId="{945B07C2-7357-4181-98E0-ED191EA38E68}" srcOrd="0" destOrd="0" presId="urn:microsoft.com/office/officeart/2005/8/layout/lProcess2"/>
    <dgm:cxn modelId="{5FDC9570-AA9D-4C7E-96AE-B6596169D6BF}" type="presParOf" srcId="{945B07C2-7357-4181-98E0-ED191EA38E68}" destId="{8B83EE62-63B3-4745-8E8C-D67DE1DE12DF}" srcOrd="0" destOrd="0" presId="urn:microsoft.com/office/officeart/2005/8/layout/lProcess2"/>
    <dgm:cxn modelId="{50C5B05D-19A6-40B6-8814-CD1A30DC8F3E}" type="presParOf" srcId="{945B07C2-7357-4181-98E0-ED191EA38E68}" destId="{9D14CBFA-3A76-4136-A970-7BA6D64F7D71}" srcOrd="1" destOrd="0" presId="urn:microsoft.com/office/officeart/2005/8/layout/lProcess2"/>
    <dgm:cxn modelId="{D192E3C4-19B3-4D2E-8709-61489CA6F613}" type="presParOf" srcId="{945B07C2-7357-4181-98E0-ED191EA38E68}" destId="{E3E01B5D-DDA8-4DB9-AF77-0A5D07A2AFCE}" srcOrd="2" destOrd="0" presId="urn:microsoft.com/office/officeart/2005/8/layout/lProcess2"/>
    <dgm:cxn modelId="{99B9945C-4AFE-4C04-A86C-1E27CD12A011}" type="presParOf" srcId="{E3E01B5D-DDA8-4DB9-AF77-0A5D07A2AFCE}" destId="{E5631AAC-B888-4D61-8EDA-472D205685B9}" srcOrd="0" destOrd="0" presId="urn:microsoft.com/office/officeart/2005/8/layout/lProcess2"/>
    <dgm:cxn modelId="{00746DC6-B1FE-4356-8C71-4492D22A6C71}" type="presParOf" srcId="{E5631AAC-B888-4D61-8EDA-472D205685B9}" destId="{EF0C1293-4922-4BBD-9D03-E1B9F8782F53}" srcOrd="0" destOrd="0" presId="urn:microsoft.com/office/officeart/2005/8/layout/lProcess2"/>
    <dgm:cxn modelId="{BB261549-B74D-4826-86A2-C9C72C5A1F33}" type="presParOf" srcId="{E5631AAC-B888-4D61-8EDA-472D205685B9}" destId="{8E067078-5FE2-4D2F-BCAF-37F4C27194ED}" srcOrd="1" destOrd="0" presId="urn:microsoft.com/office/officeart/2005/8/layout/lProcess2"/>
    <dgm:cxn modelId="{6BA1F647-E1FA-4357-93BC-2E23CD90FA84}" type="presParOf" srcId="{E5631AAC-B888-4D61-8EDA-472D205685B9}" destId="{729D1D6A-F7FD-44B0-8C66-8FFB747667E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5EAFF9-A949-4F4A-B374-F3593E66507D}" type="doc">
      <dgm:prSet loTypeId="urn:microsoft.com/office/officeart/2005/8/layout/lProcess2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D42E836F-5D3B-4A2C-BF2C-14BCD1133AE1}">
      <dgm:prSet phldrT="[文字]"/>
      <dgm:spPr/>
      <dgm:t>
        <a:bodyPr/>
        <a:lstStyle/>
        <a:p>
          <a:r>
            <a:rPr lang="zh-TW" altLang="en-US" dirty="0" smtClean="0"/>
            <a:t>場景模組</a:t>
          </a:r>
          <a:endParaRPr lang="zh-TW" altLang="en-US" dirty="0"/>
        </a:p>
      </dgm:t>
    </dgm:pt>
    <dgm:pt modelId="{C8A81B0C-D45E-4C25-9A39-585B0F49224E}" type="par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B92183AD-AB55-4090-B795-B6F936D2CC21}" type="sib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D20A47D0-0A35-4FDB-AEE3-3D0EA00BEEC7}">
      <dgm:prSet phldrT="[文字]"/>
      <dgm:spPr/>
      <dgm:t>
        <a:bodyPr/>
        <a:lstStyle/>
        <a:p>
          <a:r>
            <a:rPr lang="zh-TW" altLang="en-US" dirty="0" smtClean="0"/>
            <a:t>城堡外</a:t>
          </a:r>
          <a:endParaRPr lang="zh-TW" altLang="en-US" dirty="0"/>
        </a:p>
      </dgm:t>
    </dgm:pt>
    <dgm:pt modelId="{D9F541E7-7FD3-49BA-9725-D4D915375A80}" type="parTrans" cxnId="{CC32170B-789C-497A-8137-F171A975DCAF}">
      <dgm:prSet/>
      <dgm:spPr/>
      <dgm:t>
        <a:bodyPr/>
        <a:lstStyle/>
        <a:p>
          <a:endParaRPr lang="zh-TW" altLang="en-US"/>
        </a:p>
      </dgm:t>
    </dgm:pt>
    <dgm:pt modelId="{A6847532-E1BF-4CEB-997A-EF0982774732}" type="sibTrans" cxnId="{CC32170B-789C-497A-8137-F171A975DCAF}">
      <dgm:prSet/>
      <dgm:spPr/>
      <dgm:t>
        <a:bodyPr/>
        <a:lstStyle/>
        <a:p>
          <a:endParaRPr lang="zh-TW" altLang="en-US"/>
        </a:p>
      </dgm:t>
    </dgm:pt>
    <dgm:pt modelId="{8D3CA7C7-059F-4861-B74A-4BAD12BA1A33}">
      <dgm:prSet phldrT="[文字]"/>
      <dgm:spPr/>
      <dgm:t>
        <a:bodyPr/>
        <a:lstStyle/>
        <a:p>
          <a:r>
            <a:rPr lang="zh-TW" altLang="en-US" dirty="0" smtClean="0"/>
            <a:t>海灘</a:t>
          </a:r>
          <a:endParaRPr lang="zh-TW" altLang="en-US" dirty="0"/>
        </a:p>
      </dgm:t>
    </dgm:pt>
    <dgm:pt modelId="{545FDD90-AF8A-4506-972C-54BC9CF4084B}" type="par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ADEB78F0-44F9-4093-BC95-1ABDF75AA453}" type="sib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F015C537-FD09-44C0-AD55-D4A0510B5508}">
      <dgm:prSet phldrT="[文字]"/>
      <dgm:spPr/>
      <dgm:t>
        <a:bodyPr/>
        <a:lstStyle/>
        <a:p>
          <a:r>
            <a:rPr lang="zh-TW" altLang="en-US" dirty="0" smtClean="0"/>
            <a:t>山腳下</a:t>
          </a:r>
          <a:endParaRPr lang="zh-TW" altLang="en-US" dirty="0"/>
        </a:p>
      </dgm:t>
    </dgm:pt>
    <dgm:pt modelId="{C7C61264-7C42-4539-A7E0-178369CF2FD5}" type="parTrans" cxnId="{67D33F3A-B56E-4EF8-A813-9C3150A26F97}">
      <dgm:prSet/>
      <dgm:spPr/>
      <dgm:t>
        <a:bodyPr/>
        <a:lstStyle/>
        <a:p>
          <a:endParaRPr lang="zh-TW" altLang="en-US"/>
        </a:p>
      </dgm:t>
    </dgm:pt>
    <dgm:pt modelId="{64E136FD-8F62-4D23-873E-AE8AAC306512}" type="sibTrans" cxnId="{67D33F3A-B56E-4EF8-A813-9C3150A26F97}">
      <dgm:prSet/>
      <dgm:spPr/>
      <dgm:t>
        <a:bodyPr/>
        <a:lstStyle/>
        <a:p>
          <a:endParaRPr lang="zh-TW" altLang="en-US"/>
        </a:p>
      </dgm:t>
    </dgm:pt>
    <dgm:pt modelId="{C440C14A-D635-44FA-A488-0B88B8AFA814}" type="pres">
      <dgm:prSet presAssocID="{825EAFF9-A949-4F4A-B374-F3593E66507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45B07C2-7357-4181-98E0-ED191EA38E68}" type="pres">
      <dgm:prSet presAssocID="{D42E836F-5D3B-4A2C-BF2C-14BCD1133AE1}" presName="compNode" presStyleCnt="0"/>
      <dgm:spPr/>
    </dgm:pt>
    <dgm:pt modelId="{8B83EE62-63B3-4745-8E8C-D67DE1DE12DF}" type="pres">
      <dgm:prSet presAssocID="{D42E836F-5D3B-4A2C-BF2C-14BCD1133AE1}" presName="aNode" presStyleLbl="bgShp" presStyleIdx="0" presStyleCnt="1" custLinFactNeighborX="31072" custLinFactNeighborY="0"/>
      <dgm:spPr/>
      <dgm:t>
        <a:bodyPr/>
        <a:lstStyle/>
        <a:p>
          <a:endParaRPr lang="zh-TW" altLang="en-US"/>
        </a:p>
      </dgm:t>
    </dgm:pt>
    <dgm:pt modelId="{9D14CBFA-3A76-4136-A970-7BA6D64F7D71}" type="pres">
      <dgm:prSet presAssocID="{D42E836F-5D3B-4A2C-BF2C-14BCD1133AE1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E01B5D-DDA8-4DB9-AF77-0A5D07A2AFCE}" type="pres">
      <dgm:prSet presAssocID="{D42E836F-5D3B-4A2C-BF2C-14BCD1133AE1}" presName="compChildNode" presStyleCnt="0"/>
      <dgm:spPr/>
    </dgm:pt>
    <dgm:pt modelId="{E5631AAC-B888-4D61-8EDA-472D205685B9}" type="pres">
      <dgm:prSet presAssocID="{D42E836F-5D3B-4A2C-BF2C-14BCD1133AE1}" presName="theInnerList" presStyleCnt="0"/>
      <dgm:spPr/>
    </dgm:pt>
    <dgm:pt modelId="{ABE8FE79-1BEF-4BB3-92FA-059134D05B99}" type="pres">
      <dgm:prSet presAssocID="{8D3CA7C7-059F-4861-B74A-4BAD12BA1A33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0C442E-A5FB-4578-B970-4A6BEAF00A4A}" type="pres">
      <dgm:prSet presAssocID="{8D3CA7C7-059F-4861-B74A-4BAD12BA1A33}" presName="aSpace2" presStyleCnt="0"/>
      <dgm:spPr/>
    </dgm:pt>
    <dgm:pt modelId="{78654C2B-440F-4ED6-A8A1-40BA8B13F3E8}" type="pres">
      <dgm:prSet presAssocID="{F015C537-FD09-44C0-AD55-D4A0510B550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65B135-4FDB-4C2E-93F7-619D0066E025}" type="pres">
      <dgm:prSet presAssocID="{F015C537-FD09-44C0-AD55-D4A0510B5508}" presName="aSpace2" presStyleCnt="0"/>
      <dgm:spPr/>
    </dgm:pt>
    <dgm:pt modelId="{58B8A914-EA76-424E-A174-653AD05BDB28}" type="pres">
      <dgm:prSet presAssocID="{D20A47D0-0A35-4FDB-AEE3-3D0EA00BEEC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0F5374C-ACA1-452F-80FC-E7E574EAE642}" type="presOf" srcId="{D42E836F-5D3B-4A2C-BF2C-14BCD1133AE1}" destId="{8B83EE62-63B3-4745-8E8C-D67DE1DE12DF}" srcOrd="0" destOrd="0" presId="urn:microsoft.com/office/officeart/2005/8/layout/lProcess2"/>
    <dgm:cxn modelId="{2AE50AAF-43A7-4547-82A5-2E7B3D93D812}" srcId="{825EAFF9-A949-4F4A-B374-F3593E66507D}" destId="{D42E836F-5D3B-4A2C-BF2C-14BCD1133AE1}" srcOrd="0" destOrd="0" parTransId="{C8A81B0C-D45E-4C25-9A39-585B0F49224E}" sibTransId="{B92183AD-AB55-4090-B795-B6F936D2CC21}"/>
    <dgm:cxn modelId="{F8355690-A45B-41C6-8976-1AFA4E930838}" type="presOf" srcId="{8D3CA7C7-059F-4861-B74A-4BAD12BA1A33}" destId="{ABE8FE79-1BEF-4BB3-92FA-059134D05B99}" srcOrd="0" destOrd="0" presId="urn:microsoft.com/office/officeart/2005/8/layout/lProcess2"/>
    <dgm:cxn modelId="{11BD4CE6-ED1B-4371-8835-DB3725E3B6A0}" type="presOf" srcId="{D20A47D0-0A35-4FDB-AEE3-3D0EA00BEEC7}" destId="{58B8A914-EA76-424E-A174-653AD05BDB28}" srcOrd="0" destOrd="0" presId="urn:microsoft.com/office/officeart/2005/8/layout/lProcess2"/>
    <dgm:cxn modelId="{61B4F5B3-84E0-4728-9016-8A2F7630907A}" type="presOf" srcId="{D42E836F-5D3B-4A2C-BF2C-14BCD1133AE1}" destId="{9D14CBFA-3A76-4136-A970-7BA6D64F7D71}" srcOrd="1" destOrd="0" presId="urn:microsoft.com/office/officeart/2005/8/layout/lProcess2"/>
    <dgm:cxn modelId="{F6BE197D-FBD4-4520-84C3-E7F237DEF971}" type="presOf" srcId="{F015C537-FD09-44C0-AD55-D4A0510B5508}" destId="{78654C2B-440F-4ED6-A8A1-40BA8B13F3E8}" srcOrd="0" destOrd="0" presId="urn:microsoft.com/office/officeart/2005/8/layout/lProcess2"/>
    <dgm:cxn modelId="{1B22E6E1-A518-4242-9F6E-C3E6499BA9C9}" srcId="{D42E836F-5D3B-4A2C-BF2C-14BCD1133AE1}" destId="{8D3CA7C7-059F-4861-B74A-4BAD12BA1A33}" srcOrd="0" destOrd="0" parTransId="{545FDD90-AF8A-4506-972C-54BC9CF4084B}" sibTransId="{ADEB78F0-44F9-4093-BC95-1ABDF75AA453}"/>
    <dgm:cxn modelId="{67D33F3A-B56E-4EF8-A813-9C3150A26F97}" srcId="{D42E836F-5D3B-4A2C-BF2C-14BCD1133AE1}" destId="{F015C537-FD09-44C0-AD55-D4A0510B5508}" srcOrd="1" destOrd="0" parTransId="{C7C61264-7C42-4539-A7E0-178369CF2FD5}" sibTransId="{64E136FD-8F62-4D23-873E-AE8AAC306512}"/>
    <dgm:cxn modelId="{CC32170B-789C-497A-8137-F171A975DCAF}" srcId="{D42E836F-5D3B-4A2C-BF2C-14BCD1133AE1}" destId="{D20A47D0-0A35-4FDB-AEE3-3D0EA00BEEC7}" srcOrd="2" destOrd="0" parTransId="{D9F541E7-7FD3-49BA-9725-D4D915375A80}" sibTransId="{A6847532-E1BF-4CEB-997A-EF0982774732}"/>
    <dgm:cxn modelId="{2A8BADFE-81F7-4C95-A7FF-724F46412EFF}" type="presOf" srcId="{825EAFF9-A949-4F4A-B374-F3593E66507D}" destId="{C440C14A-D635-44FA-A488-0B88B8AFA814}" srcOrd="0" destOrd="0" presId="urn:microsoft.com/office/officeart/2005/8/layout/lProcess2"/>
    <dgm:cxn modelId="{3B614F16-E721-4D92-A3FC-CE404B850206}" type="presParOf" srcId="{C440C14A-D635-44FA-A488-0B88B8AFA814}" destId="{945B07C2-7357-4181-98E0-ED191EA38E68}" srcOrd="0" destOrd="0" presId="urn:microsoft.com/office/officeart/2005/8/layout/lProcess2"/>
    <dgm:cxn modelId="{5FDC9570-AA9D-4C7E-96AE-B6596169D6BF}" type="presParOf" srcId="{945B07C2-7357-4181-98E0-ED191EA38E68}" destId="{8B83EE62-63B3-4745-8E8C-D67DE1DE12DF}" srcOrd="0" destOrd="0" presId="urn:microsoft.com/office/officeart/2005/8/layout/lProcess2"/>
    <dgm:cxn modelId="{50C5B05D-19A6-40B6-8814-CD1A30DC8F3E}" type="presParOf" srcId="{945B07C2-7357-4181-98E0-ED191EA38E68}" destId="{9D14CBFA-3A76-4136-A970-7BA6D64F7D71}" srcOrd="1" destOrd="0" presId="urn:microsoft.com/office/officeart/2005/8/layout/lProcess2"/>
    <dgm:cxn modelId="{D192E3C4-19B3-4D2E-8709-61489CA6F613}" type="presParOf" srcId="{945B07C2-7357-4181-98E0-ED191EA38E68}" destId="{E3E01B5D-DDA8-4DB9-AF77-0A5D07A2AFCE}" srcOrd="2" destOrd="0" presId="urn:microsoft.com/office/officeart/2005/8/layout/lProcess2"/>
    <dgm:cxn modelId="{99B9945C-4AFE-4C04-A86C-1E27CD12A011}" type="presParOf" srcId="{E3E01B5D-DDA8-4DB9-AF77-0A5D07A2AFCE}" destId="{E5631AAC-B888-4D61-8EDA-472D205685B9}" srcOrd="0" destOrd="0" presId="urn:microsoft.com/office/officeart/2005/8/layout/lProcess2"/>
    <dgm:cxn modelId="{3536F238-C5BA-463D-B611-B4A899FAE3E1}" type="presParOf" srcId="{E5631AAC-B888-4D61-8EDA-472D205685B9}" destId="{ABE8FE79-1BEF-4BB3-92FA-059134D05B99}" srcOrd="0" destOrd="0" presId="urn:microsoft.com/office/officeart/2005/8/layout/lProcess2"/>
    <dgm:cxn modelId="{A5988488-5D1E-4D4D-A377-FE01342EA09A}" type="presParOf" srcId="{E5631AAC-B888-4D61-8EDA-472D205685B9}" destId="{B20C442E-A5FB-4578-B970-4A6BEAF00A4A}" srcOrd="1" destOrd="0" presId="urn:microsoft.com/office/officeart/2005/8/layout/lProcess2"/>
    <dgm:cxn modelId="{ACF85C61-1DE6-4FC7-818B-47613E9371A6}" type="presParOf" srcId="{E5631AAC-B888-4D61-8EDA-472D205685B9}" destId="{78654C2B-440F-4ED6-A8A1-40BA8B13F3E8}" srcOrd="2" destOrd="0" presId="urn:microsoft.com/office/officeart/2005/8/layout/lProcess2"/>
    <dgm:cxn modelId="{373379C2-9F17-482E-ABE9-D213481BDB30}" type="presParOf" srcId="{E5631AAC-B888-4D61-8EDA-472D205685B9}" destId="{7165B135-4FDB-4C2E-93F7-619D0066E025}" srcOrd="3" destOrd="0" presId="urn:microsoft.com/office/officeart/2005/8/layout/lProcess2"/>
    <dgm:cxn modelId="{DB64508A-7186-4C84-92B7-1B018095FFB4}" type="presParOf" srcId="{E5631AAC-B888-4D61-8EDA-472D205685B9}" destId="{58B8A914-EA76-424E-A174-653AD05BDB2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5EAFF9-A949-4F4A-B374-F3593E66507D}" type="doc">
      <dgm:prSet loTypeId="urn:microsoft.com/office/officeart/2005/8/layout/lProcess2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D42E836F-5D3B-4A2C-BF2C-14BCD1133AE1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zh-TW" altLang="en-US" dirty="0" smtClean="0"/>
            <a:t>敵人模組</a:t>
          </a:r>
          <a:endParaRPr lang="zh-TW" altLang="en-US" dirty="0"/>
        </a:p>
      </dgm:t>
    </dgm:pt>
    <dgm:pt modelId="{C8A81B0C-D45E-4C25-9A39-585B0F49224E}" type="par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B92183AD-AB55-4090-B795-B6F936D2CC21}" type="sib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D20A47D0-0A35-4FDB-AEE3-3D0EA00BEEC7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豬國王</a:t>
          </a:r>
          <a:endParaRPr lang="zh-TW" altLang="en-US" dirty="0"/>
        </a:p>
      </dgm:t>
    </dgm:pt>
    <dgm:pt modelId="{D9F541E7-7FD3-49BA-9725-D4D915375A80}" type="parTrans" cxnId="{CC32170B-789C-497A-8137-F171A975DCAF}">
      <dgm:prSet/>
      <dgm:spPr/>
      <dgm:t>
        <a:bodyPr/>
        <a:lstStyle/>
        <a:p>
          <a:endParaRPr lang="zh-TW" altLang="en-US"/>
        </a:p>
      </dgm:t>
    </dgm:pt>
    <dgm:pt modelId="{A6847532-E1BF-4CEB-997A-EF0982774732}" type="sibTrans" cxnId="{CC32170B-789C-497A-8137-F171A975DCAF}">
      <dgm:prSet/>
      <dgm:spPr/>
      <dgm:t>
        <a:bodyPr/>
        <a:lstStyle/>
        <a:p>
          <a:endParaRPr lang="zh-TW" altLang="en-US"/>
        </a:p>
      </dgm:t>
    </dgm:pt>
    <dgm:pt modelId="{8D3CA7C7-059F-4861-B74A-4BAD12BA1A33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豬小兵</a:t>
          </a:r>
          <a:endParaRPr lang="zh-TW" altLang="en-US" dirty="0"/>
        </a:p>
      </dgm:t>
    </dgm:pt>
    <dgm:pt modelId="{545FDD90-AF8A-4506-972C-54BC9CF4084B}" type="par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ADEB78F0-44F9-4093-BC95-1ABDF75AA453}" type="sib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F015C537-FD09-44C0-AD55-D4A0510B5508}">
      <dgm:prSet phldrT="[文字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dirty="0" smtClean="0"/>
            <a:t>豬將軍</a:t>
          </a:r>
          <a:endParaRPr lang="zh-TW" altLang="en-US" dirty="0"/>
        </a:p>
      </dgm:t>
    </dgm:pt>
    <dgm:pt modelId="{C7C61264-7C42-4539-A7E0-178369CF2FD5}" type="parTrans" cxnId="{67D33F3A-B56E-4EF8-A813-9C3150A26F97}">
      <dgm:prSet/>
      <dgm:spPr/>
      <dgm:t>
        <a:bodyPr/>
        <a:lstStyle/>
        <a:p>
          <a:endParaRPr lang="zh-TW" altLang="en-US"/>
        </a:p>
      </dgm:t>
    </dgm:pt>
    <dgm:pt modelId="{64E136FD-8F62-4D23-873E-AE8AAC306512}" type="sibTrans" cxnId="{67D33F3A-B56E-4EF8-A813-9C3150A26F97}">
      <dgm:prSet/>
      <dgm:spPr/>
      <dgm:t>
        <a:bodyPr/>
        <a:lstStyle/>
        <a:p>
          <a:endParaRPr lang="zh-TW" altLang="en-US"/>
        </a:p>
      </dgm:t>
    </dgm:pt>
    <dgm:pt modelId="{C440C14A-D635-44FA-A488-0B88B8AFA814}" type="pres">
      <dgm:prSet presAssocID="{825EAFF9-A949-4F4A-B374-F3593E66507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45B07C2-7357-4181-98E0-ED191EA38E68}" type="pres">
      <dgm:prSet presAssocID="{D42E836F-5D3B-4A2C-BF2C-14BCD1133AE1}" presName="compNode" presStyleCnt="0"/>
      <dgm:spPr/>
    </dgm:pt>
    <dgm:pt modelId="{8B83EE62-63B3-4745-8E8C-D67DE1DE12DF}" type="pres">
      <dgm:prSet presAssocID="{D42E836F-5D3B-4A2C-BF2C-14BCD1133AE1}" presName="aNode" presStyleLbl="bgShp" presStyleIdx="0" presStyleCnt="1" custLinFactNeighborX="-1667" custLinFactNeighborY="-2180"/>
      <dgm:spPr/>
      <dgm:t>
        <a:bodyPr/>
        <a:lstStyle/>
        <a:p>
          <a:endParaRPr lang="zh-TW" altLang="en-US"/>
        </a:p>
      </dgm:t>
    </dgm:pt>
    <dgm:pt modelId="{9D14CBFA-3A76-4136-A970-7BA6D64F7D71}" type="pres">
      <dgm:prSet presAssocID="{D42E836F-5D3B-4A2C-BF2C-14BCD1133AE1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E01B5D-DDA8-4DB9-AF77-0A5D07A2AFCE}" type="pres">
      <dgm:prSet presAssocID="{D42E836F-5D3B-4A2C-BF2C-14BCD1133AE1}" presName="compChildNode" presStyleCnt="0"/>
      <dgm:spPr/>
    </dgm:pt>
    <dgm:pt modelId="{E5631AAC-B888-4D61-8EDA-472D205685B9}" type="pres">
      <dgm:prSet presAssocID="{D42E836F-5D3B-4A2C-BF2C-14BCD1133AE1}" presName="theInnerList" presStyleCnt="0"/>
      <dgm:spPr/>
    </dgm:pt>
    <dgm:pt modelId="{ABE8FE79-1BEF-4BB3-92FA-059134D05B99}" type="pres">
      <dgm:prSet presAssocID="{8D3CA7C7-059F-4861-B74A-4BAD12BA1A33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0C442E-A5FB-4578-B970-4A6BEAF00A4A}" type="pres">
      <dgm:prSet presAssocID="{8D3CA7C7-059F-4861-B74A-4BAD12BA1A33}" presName="aSpace2" presStyleCnt="0"/>
      <dgm:spPr/>
    </dgm:pt>
    <dgm:pt modelId="{78654C2B-440F-4ED6-A8A1-40BA8B13F3E8}" type="pres">
      <dgm:prSet presAssocID="{F015C537-FD09-44C0-AD55-D4A0510B5508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65B135-4FDB-4C2E-93F7-619D0066E025}" type="pres">
      <dgm:prSet presAssocID="{F015C537-FD09-44C0-AD55-D4A0510B5508}" presName="aSpace2" presStyleCnt="0"/>
      <dgm:spPr/>
    </dgm:pt>
    <dgm:pt modelId="{58B8A914-EA76-424E-A174-653AD05BDB28}" type="pres">
      <dgm:prSet presAssocID="{D20A47D0-0A35-4FDB-AEE3-3D0EA00BEEC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0F5374C-ACA1-452F-80FC-E7E574EAE642}" type="presOf" srcId="{D42E836F-5D3B-4A2C-BF2C-14BCD1133AE1}" destId="{8B83EE62-63B3-4745-8E8C-D67DE1DE12DF}" srcOrd="0" destOrd="0" presId="urn:microsoft.com/office/officeart/2005/8/layout/lProcess2"/>
    <dgm:cxn modelId="{2AE50AAF-43A7-4547-82A5-2E7B3D93D812}" srcId="{825EAFF9-A949-4F4A-B374-F3593E66507D}" destId="{D42E836F-5D3B-4A2C-BF2C-14BCD1133AE1}" srcOrd="0" destOrd="0" parTransId="{C8A81B0C-D45E-4C25-9A39-585B0F49224E}" sibTransId="{B92183AD-AB55-4090-B795-B6F936D2CC21}"/>
    <dgm:cxn modelId="{F8355690-A45B-41C6-8976-1AFA4E930838}" type="presOf" srcId="{8D3CA7C7-059F-4861-B74A-4BAD12BA1A33}" destId="{ABE8FE79-1BEF-4BB3-92FA-059134D05B99}" srcOrd="0" destOrd="0" presId="urn:microsoft.com/office/officeart/2005/8/layout/lProcess2"/>
    <dgm:cxn modelId="{11BD4CE6-ED1B-4371-8835-DB3725E3B6A0}" type="presOf" srcId="{D20A47D0-0A35-4FDB-AEE3-3D0EA00BEEC7}" destId="{58B8A914-EA76-424E-A174-653AD05BDB28}" srcOrd="0" destOrd="0" presId="urn:microsoft.com/office/officeart/2005/8/layout/lProcess2"/>
    <dgm:cxn modelId="{61B4F5B3-84E0-4728-9016-8A2F7630907A}" type="presOf" srcId="{D42E836F-5D3B-4A2C-BF2C-14BCD1133AE1}" destId="{9D14CBFA-3A76-4136-A970-7BA6D64F7D71}" srcOrd="1" destOrd="0" presId="urn:microsoft.com/office/officeart/2005/8/layout/lProcess2"/>
    <dgm:cxn modelId="{F6BE197D-FBD4-4520-84C3-E7F237DEF971}" type="presOf" srcId="{F015C537-FD09-44C0-AD55-D4A0510B5508}" destId="{78654C2B-440F-4ED6-A8A1-40BA8B13F3E8}" srcOrd="0" destOrd="0" presId="urn:microsoft.com/office/officeart/2005/8/layout/lProcess2"/>
    <dgm:cxn modelId="{1B22E6E1-A518-4242-9F6E-C3E6499BA9C9}" srcId="{D42E836F-5D3B-4A2C-BF2C-14BCD1133AE1}" destId="{8D3CA7C7-059F-4861-B74A-4BAD12BA1A33}" srcOrd="0" destOrd="0" parTransId="{545FDD90-AF8A-4506-972C-54BC9CF4084B}" sibTransId="{ADEB78F0-44F9-4093-BC95-1ABDF75AA453}"/>
    <dgm:cxn modelId="{67D33F3A-B56E-4EF8-A813-9C3150A26F97}" srcId="{D42E836F-5D3B-4A2C-BF2C-14BCD1133AE1}" destId="{F015C537-FD09-44C0-AD55-D4A0510B5508}" srcOrd="1" destOrd="0" parTransId="{C7C61264-7C42-4539-A7E0-178369CF2FD5}" sibTransId="{64E136FD-8F62-4D23-873E-AE8AAC306512}"/>
    <dgm:cxn modelId="{CC32170B-789C-497A-8137-F171A975DCAF}" srcId="{D42E836F-5D3B-4A2C-BF2C-14BCD1133AE1}" destId="{D20A47D0-0A35-4FDB-AEE3-3D0EA00BEEC7}" srcOrd="2" destOrd="0" parTransId="{D9F541E7-7FD3-49BA-9725-D4D915375A80}" sibTransId="{A6847532-E1BF-4CEB-997A-EF0982774732}"/>
    <dgm:cxn modelId="{2A8BADFE-81F7-4C95-A7FF-724F46412EFF}" type="presOf" srcId="{825EAFF9-A949-4F4A-B374-F3593E66507D}" destId="{C440C14A-D635-44FA-A488-0B88B8AFA814}" srcOrd="0" destOrd="0" presId="urn:microsoft.com/office/officeart/2005/8/layout/lProcess2"/>
    <dgm:cxn modelId="{3B614F16-E721-4D92-A3FC-CE404B850206}" type="presParOf" srcId="{C440C14A-D635-44FA-A488-0B88B8AFA814}" destId="{945B07C2-7357-4181-98E0-ED191EA38E68}" srcOrd="0" destOrd="0" presId="urn:microsoft.com/office/officeart/2005/8/layout/lProcess2"/>
    <dgm:cxn modelId="{5FDC9570-AA9D-4C7E-96AE-B6596169D6BF}" type="presParOf" srcId="{945B07C2-7357-4181-98E0-ED191EA38E68}" destId="{8B83EE62-63B3-4745-8E8C-D67DE1DE12DF}" srcOrd="0" destOrd="0" presId="urn:microsoft.com/office/officeart/2005/8/layout/lProcess2"/>
    <dgm:cxn modelId="{50C5B05D-19A6-40B6-8814-CD1A30DC8F3E}" type="presParOf" srcId="{945B07C2-7357-4181-98E0-ED191EA38E68}" destId="{9D14CBFA-3A76-4136-A970-7BA6D64F7D71}" srcOrd="1" destOrd="0" presId="urn:microsoft.com/office/officeart/2005/8/layout/lProcess2"/>
    <dgm:cxn modelId="{D192E3C4-19B3-4D2E-8709-61489CA6F613}" type="presParOf" srcId="{945B07C2-7357-4181-98E0-ED191EA38E68}" destId="{E3E01B5D-DDA8-4DB9-AF77-0A5D07A2AFCE}" srcOrd="2" destOrd="0" presId="urn:microsoft.com/office/officeart/2005/8/layout/lProcess2"/>
    <dgm:cxn modelId="{99B9945C-4AFE-4C04-A86C-1E27CD12A011}" type="presParOf" srcId="{E3E01B5D-DDA8-4DB9-AF77-0A5D07A2AFCE}" destId="{E5631AAC-B888-4D61-8EDA-472D205685B9}" srcOrd="0" destOrd="0" presId="urn:microsoft.com/office/officeart/2005/8/layout/lProcess2"/>
    <dgm:cxn modelId="{3536F238-C5BA-463D-B611-B4A899FAE3E1}" type="presParOf" srcId="{E5631AAC-B888-4D61-8EDA-472D205685B9}" destId="{ABE8FE79-1BEF-4BB3-92FA-059134D05B99}" srcOrd="0" destOrd="0" presId="urn:microsoft.com/office/officeart/2005/8/layout/lProcess2"/>
    <dgm:cxn modelId="{A5988488-5D1E-4D4D-A377-FE01342EA09A}" type="presParOf" srcId="{E5631AAC-B888-4D61-8EDA-472D205685B9}" destId="{B20C442E-A5FB-4578-B970-4A6BEAF00A4A}" srcOrd="1" destOrd="0" presId="urn:microsoft.com/office/officeart/2005/8/layout/lProcess2"/>
    <dgm:cxn modelId="{ACF85C61-1DE6-4FC7-818B-47613E9371A6}" type="presParOf" srcId="{E5631AAC-B888-4D61-8EDA-472D205685B9}" destId="{78654C2B-440F-4ED6-A8A1-40BA8B13F3E8}" srcOrd="2" destOrd="0" presId="urn:microsoft.com/office/officeart/2005/8/layout/lProcess2"/>
    <dgm:cxn modelId="{373379C2-9F17-482E-ABE9-D213481BDB30}" type="presParOf" srcId="{E5631AAC-B888-4D61-8EDA-472D205685B9}" destId="{7165B135-4FDB-4C2E-93F7-619D0066E025}" srcOrd="3" destOrd="0" presId="urn:microsoft.com/office/officeart/2005/8/layout/lProcess2"/>
    <dgm:cxn modelId="{DB64508A-7186-4C84-92B7-1B018095FFB4}" type="presParOf" srcId="{E5631AAC-B888-4D61-8EDA-472D205685B9}" destId="{58B8A914-EA76-424E-A174-653AD05BDB2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5EAFF9-A949-4F4A-B374-F3593E66507D}" type="doc">
      <dgm:prSet loTypeId="urn:microsoft.com/office/officeart/2005/8/layout/lProcess2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D42E836F-5D3B-4A2C-BF2C-14BCD1133AE1}">
      <dgm:prSet phldrT="[文字]"/>
      <dgm:spPr/>
      <dgm:t>
        <a:bodyPr/>
        <a:lstStyle/>
        <a:p>
          <a:r>
            <a:rPr lang="zh-TW" altLang="en-US" dirty="0" smtClean="0"/>
            <a:t>互動系統</a:t>
          </a:r>
          <a:endParaRPr lang="zh-TW" altLang="en-US" dirty="0"/>
        </a:p>
      </dgm:t>
    </dgm:pt>
    <dgm:pt modelId="{C8A81B0C-D45E-4C25-9A39-585B0F49224E}" type="par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B92183AD-AB55-4090-B795-B6F936D2CC21}" type="sib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8D3CA7C7-059F-4861-B74A-4BAD12BA1A33}">
      <dgm:prSet phldrT="[文字]" custT="1"/>
      <dgm:spPr/>
      <dgm:t>
        <a:bodyPr/>
        <a:lstStyle/>
        <a:p>
          <a:r>
            <a:rPr lang="zh-TW" altLang="en-US" sz="2200" dirty="0" smtClean="0"/>
            <a:t>碰撞</a:t>
          </a:r>
          <a:endParaRPr lang="zh-TW" altLang="en-US" sz="2200" dirty="0"/>
        </a:p>
      </dgm:t>
    </dgm:pt>
    <dgm:pt modelId="{545FDD90-AF8A-4506-972C-54BC9CF4084B}" type="par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ADEB78F0-44F9-4093-BC95-1ABDF75AA453}" type="sib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F015C537-FD09-44C0-AD55-D4A0510B5508}">
      <dgm:prSet phldrT="[文字]" custT="1"/>
      <dgm:spPr/>
      <dgm:t>
        <a:bodyPr/>
        <a:lstStyle/>
        <a:p>
          <a:r>
            <a:rPr lang="zh-TW" altLang="en-US" sz="1600" dirty="0" smtClean="0"/>
            <a:t>倒數計時</a:t>
          </a:r>
          <a:endParaRPr lang="zh-TW" altLang="en-US" sz="1600" dirty="0"/>
        </a:p>
      </dgm:t>
    </dgm:pt>
    <dgm:pt modelId="{C7C61264-7C42-4539-A7E0-178369CF2FD5}" type="parTrans" cxnId="{67D33F3A-B56E-4EF8-A813-9C3150A26F97}">
      <dgm:prSet/>
      <dgm:spPr/>
      <dgm:t>
        <a:bodyPr/>
        <a:lstStyle/>
        <a:p>
          <a:endParaRPr lang="zh-TW" altLang="en-US"/>
        </a:p>
      </dgm:t>
    </dgm:pt>
    <dgm:pt modelId="{64E136FD-8F62-4D23-873E-AE8AAC306512}" type="sibTrans" cxnId="{67D33F3A-B56E-4EF8-A813-9C3150A26F97}">
      <dgm:prSet/>
      <dgm:spPr/>
      <dgm:t>
        <a:bodyPr/>
        <a:lstStyle/>
        <a:p>
          <a:endParaRPr lang="zh-TW" altLang="en-US"/>
        </a:p>
      </dgm:t>
    </dgm:pt>
    <dgm:pt modelId="{C440C14A-D635-44FA-A488-0B88B8AFA814}" type="pres">
      <dgm:prSet presAssocID="{825EAFF9-A949-4F4A-B374-F3593E66507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45B07C2-7357-4181-98E0-ED191EA38E68}" type="pres">
      <dgm:prSet presAssocID="{D42E836F-5D3B-4A2C-BF2C-14BCD1133AE1}" presName="compNode" presStyleCnt="0"/>
      <dgm:spPr/>
    </dgm:pt>
    <dgm:pt modelId="{8B83EE62-63B3-4745-8E8C-D67DE1DE12DF}" type="pres">
      <dgm:prSet presAssocID="{D42E836F-5D3B-4A2C-BF2C-14BCD1133AE1}" presName="aNode" presStyleLbl="bgShp" presStyleIdx="0" presStyleCnt="1" custLinFactNeighborX="-3751" custLinFactNeighborY="-648"/>
      <dgm:spPr/>
      <dgm:t>
        <a:bodyPr/>
        <a:lstStyle/>
        <a:p>
          <a:endParaRPr lang="zh-TW" altLang="en-US"/>
        </a:p>
      </dgm:t>
    </dgm:pt>
    <dgm:pt modelId="{9D14CBFA-3A76-4136-A970-7BA6D64F7D71}" type="pres">
      <dgm:prSet presAssocID="{D42E836F-5D3B-4A2C-BF2C-14BCD1133AE1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E01B5D-DDA8-4DB9-AF77-0A5D07A2AFCE}" type="pres">
      <dgm:prSet presAssocID="{D42E836F-5D3B-4A2C-BF2C-14BCD1133AE1}" presName="compChildNode" presStyleCnt="0"/>
      <dgm:spPr/>
    </dgm:pt>
    <dgm:pt modelId="{E5631AAC-B888-4D61-8EDA-472D205685B9}" type="pres">
      <dgm:prSet presAssocID="{D42E836F-5D3B-4A2C-BF2C-14BCD1133AE1}" presName="theInnerList" presStyleCnt="0"/>
      <dgm:spPr/>
    </dgm:pt>
    <dgm:pt modelId="{ABE8FE79-1BEF-4BB3-92FA-059134D05B99}" type="pres">
      <dgm:prSet presAssocID="{8D3CA7C7-059F-4861-B74A-4BAD12BA1A33}" presName="childNode" presStyleLbl="node1" presStyleIdx="0" presStyleCnt="2" custLinFactNeighborX="-6252" custLinFactNeighborY="-388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0C442E-A5FB-4578-B970-4A6BEAF00A4A}" type="pres">
      <dgm:prSet presAssocID="{8D3CA7C7-059F-4861-B74A-4BAD12BA1A33}" presName="aSpace2" presStyleCnt="0"/>
      <dgm:spPr/>
    </dgm:pt>
    <dgm:pt modelId="{78654C2B-440F-4ED6-A8A1-40BA8B13F3E8}" type="pres">
      <dgm:prSet presAssocID="{F015C537-FD09-44C0-AD55-D4A0510B5508}" presName="childNode" presStyleLbl="node1" presStyleIdx="1" presStyleCnt="2" custLinFactNeighborX="-6252" custLinFactNeighborY="-388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1B4F5B3-84E0-4728-9016-8A2F7630907A}" type="presOf" srcId="{D42E836F-5D3B-4A2C-BF2C-14BCD1133AE1}" destId="{9D14CBFA-3A76-4136-A970-7BA6D64F7D71}" srcOrd="1" destOrd="0" presId="urn:microsoft.com/office/officeart/2005/8/layout/lProcess2"/>
    <dgm:cxn modelId="{1B22E6E1-A518-4242-9F6E-C3E6499BA9C9}" srcId="{D42E836F-5D3B-4A2C-BF2C-14BCD1133AE1}" destId="{8D3CA7C7-059F-4861-B74A-4BAD12BA1A33}" srcOrd="0" destOrd="0" parTransId="{545FDD90-AF8A-4506-972C-54BC9CF4084B}" sibTransId="{ADEB78F0-44F9-4093-BC95-1ABDF75AA453}"/>
    <dgm:cxn modelId="{67D33F3A-B56E-4EF8-A813-9C3150A26F97}" srcId="{D42E836F-5D3B-4A2C-BF2C-14BCD1133AE1}" destId="{F015C537-FD09-44C0-AD55-D4A0510B5508}" srcOrd="1" destOrd="0" parTransId="{C7C61264-7C42-4539-A7E0-178369CF2FD5}" sibTransId="{64E136FD-8F62-4D23-873E-AE8AAC306512}"/>
    <dgm:cxn modelId="{10F5374C-ACA1-452F-80FC-E7E574EAE642}" type="presOf" srcId="{D42E836F-5D3B-4A2C-BF2C-14BCD1133AE1}" destId="{8B83EE62-63B3-4745-8E8C-D67DE1DE12DF}" srcOrd="0" destOrd="0" presId="urn:microsoft.com/office/officeart/2005/8/layout/lProcess2"/>
    <dgm:cxn modelId="{F6BE197D-FBD4-4520-84C3-E7F237DEF971}" type="presOf" srcId="{F015C537-FD09-44C0-AD55-D4A0510B5508}" destId="{78654C2B-440F-4ED6-A8A1-40BA8B13F3E8}" srcOrd="0" destOrd="0" presId="urn:microsoft.com/office/officeart/2005/8/layout/lProcess2"/>
    <dgm:cxn modelId="{2AE50AAF-43A7-4547-82A5-2E7B3D93D812}" srcId="{825EAFF9-A949-4F4A-B374-F3593E66507D}" destId="{D42E836F-5D3B-4A2C-BF2C-14BCD1133AE1}" srcOrd="0" destOrd="0" parTransId="{C8A81B0C-D45E-4C25-9A39-585B0F49224E}" sibTransId="{B92183AD-AB55-4090-B795-B6F936D2CC21}"/>
    <dgm:cxn modelId="{2A8BADFE-81F7-4C95-A7FF-724F46412EFF}" type="presOf" srcId="{825EAFF9-A949-4F4A-B374-F3593E66507D}" destId="{C440C14A-D635-44FA-A488-0B88B8AFA814}" srcOrd="0" destOrd="0" presId="urn:microsoft.com/office/officeart/2005/8/layout/lProcess2"/>
    <dgm:cxn modelId="{F8355690-A45B-41C6-8976-1AFA4E930838}" type="presOf" srcId="{8D3CA7C7-059F-4861-B74A-4BAD12BA1A33}" destId="{ABE8FE79-1BEF-4BB3-92FA-059134D05B99}" srcOrd="0" destOrd="0" presId="urn:microsoft.com/office/officeart/2005/8/layout/lProcess2"/>
    <dgm:cxn modelId="{3B614F16-E721-4D92-A3FC-CE404B850206}" type="presParOf" srcId="{C440C14A-D635-44FA-A488-0B88B8AFA814}" destId="{945B07C2-7357-4181-98E0-ED191EA38E68}" srcOrd="0" destOrd="0" presId="urn:microsoft.com/office/officeart/2005/8/layout/lProcess2"/>
    <dgm:cxn modelId="{5FDC9570-AA9D-4C7E-96AE-B6596169D6BF}" type="presParOf" srcId="{945B07C2-7357-4181-98E0-ED191EA38E68}" destId="{8B83EE62-63B3-4745-8E8C-D67DE1DE12DF}" srcOrd="0" destOrd="0" presId="urn:microsoft.com/office/officeart/2005/8/layout/lProcess2"/>
    <dgm:cxn modelId="{50C5B05D-19A6-40B6-8814-CD1A30DC8F3E}" type="presParOf" srcId="{945B07C2-7357-4181-98E0-ED191EA38E68}" destId="{9D14CBFA-3A76-4136-A970-7BA6D64F7D71}" srcOrd="1" destOrd="0" presId="urn:microsoft.com/office/officeart/2005/8/layout/lProcess2"/>
    <dgm:cxn modelId="{D192E3C4-19B3-4D2E-8709-61489CA6F613}" type="presParOf" srcId="{945B07C2-7357-4181-98E0-ED191EA38E68}" destId="{E3E01B5D-DDA8-4DB9-AF77-0A5D07A2AFCE}" srcOrd="2" destOrd="0" presId="urn:microsoft.com/office/officeart/2005/8/layout/lProcess2"/>
    <dgm:cxn modelId="{99B9945C-4AFE-4C04-A86C-1E27CD12A011}" type="presParOf" srcId="{E3E01B5D-DDA8-4DB9-AF77-0A5D07A2AFCE}" destId="{E5631AAC-B888-4D61-8EDA-472D205685B9}" srcOrd="0" destOrd="0" presId="urn:microsoft.com/office/officeart/2005/8/layout/lProcess2"/>
    <dgm:cxn modelId="{3536F238-C5BA-463D-B611-B4A899FAE3E1}" type="presParOf" srcId="{E5631AAC-B888-4D61-8EDA-472D205685B9}" destId="{ABE8FE79-1BEF-4BB3-92FA-059134D05B99}" srcOrd="0" destOrd="0" presId="urn:microsoft.com/office/officeart/2005/8/layout/lProcess2"/>
    <dgm:cxn modelId="{A5988488-5D1E-4D4D-A377-FE01342EA09A}" type="presParOf" srcId="{E5631AAC-B888-4D61-8EDA-472D205685B9}" destId="{B20C442E-A5FB-4578-B970-4A6BEAF00A4A}" srcOrd="1" destOrd="0" presId="urn:microsoft.com/office/officeart/2005/8/layout/lProcess2"/>
    <dgm:cxn modelId="{ACF85C61-1DE6-4FC7-818B-47613E9371A6}" type="presParOf" srcId="{E5631AAC-B888-4D61-8EDA-472D205685B9}" destId="{78654C2B-440F-4ED6-A8A1-40BA8B13F3E8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25EAFF9-A949-4F4A-B374-F3593E66507D}" type="doc">
      <dgm:prSet loTypeId="urn:microsoft.com/office/officeart/2005/8/layout/lProcess2" loCatId="relationship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D42E836F-5D3B-4A2C-BF2C-14BCD1133AE1}">
      <dgm:prSet phldrT="[文字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zh-TW" altLang="en-US" dirty="0" smtClean="0"/>
            <a:t>操作系統</a:t>
          </a:r>
          <a:endParaRPr lang="zh-TW" altLang="en-US" dirty="0"/>
        </a:p>
      </dgm:t>
    </dgm:pt>
    <dgm:pt modelId="{C8A81B0C-D45E-4C25-9A39-585B0F49224E}" type="par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B92183AD-AB55-4090-B795-B6F936D2CC21}" type="sibTrans" cxnId="{2AE50AAF-43A7-4547-82A5-2E7B3D93D812}">
      <dgm:prSet/>
      <dgm:spPr/>
      <dgm:t>
        <a:bodyPr/>
        <a:lstStyle/>
        <a:p>
          <a:endParaRPr lang="zh-TW" altLang="en-US"/>
        </a:p>
      </dgm:t>
    </dgm:pt>
    <dgm:pt modelId="{8D3CA7C7-059F-4861-B74A-4BAD12BA1A33}">
      <dgm:prSet phldrT="[文字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TW" altLang="en-US" sz="2200" dirty="0" smtClean="0"/>
            <a:t>射擊</a:t>
          </a:r>
          <a:endParaRPr lang="zh-TW" altLang="en-US" sz="2200" dirty="0"/>
        </a:p>
      </dgm:t>
    </dgm:pt>
    <dgm:pt modelId="{545FDD90-AF8A-4506-972C-54BC9CF4084B}" type="par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ADEB78F0-44F9-4093-BC95-1ABDF75AA453}" type="sibTrans" cxnId="{1B22E6E1-A518-4242-9F6E-C3E6499BA9C9}">
      <dgm:prSet/>
      <dgm:spPr/>
      <dgm:t>
        <a:bodyPr/>
        <a:lstStyle/>
        <a:p>
          <a:endParaRPr lang="zh-TW" altLang="en-US"/>
        </a:p>
      </dgm:t>
    </dgm:pt>
    <dgm:pt modelId="{C440C14A-D635-44FA-A488-0B88B8AFA814}" type="pres">
      <dgm:prSet presAssocID="{825EAFF9-A949-4F4A-B374-F3593E66507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45B07C2-7357-4181-98E0-ED191EA38E68}" type="pres">
      <dgm:prSet presAssocID="{D42E836F-5D3B-4A2C-BF2C-14BCD1133AE1}" presName="compNode" presStyleCnt="0"/>
      <dgm:spPr/>
    </dgm:pt>
    <dgm:pt modelId="{8B83EE62-63B3-4745-8E8C-D67DE1DE12DF}" type="pres">
      <dgm:prSet presAssocID="{D42E836F-5D3B-4A2C-BF2C-14BCD1133AE1}" presName="aNode" presStyleLbl="bgShp" presStyleIdx="0" presStyleCnt="1" custLinFactNeighborX="640"/>
      <dgm:spPr/>
      <dgm:t>
        <a:bodyPr/>
        <a:lstStyle/>
        <a:p>
          <a:endParaRPr lang="zh-TW" altLang="en-US"/>
        </a:p>
      </dgm:t>
    </dgm:pt>
    <dgm:pt modelId="{9D14CBFA-3A76-4136-A970-7BA6D64F7D71}" type="pres">
      <dgm:prSet presAssocID="{D42E836F-5D3B-4A2C-BF2C-14BCD1133AE1}" presName="textNode" presStyleLbl="bgShp" presStyleIdx="0" presStyleCnt="1"/>
      <dgm:spPr/>
      <dgm:t>
        <a:bodyPr/>
        <a:lstStyle/>
        <a:p>
          <a:endParaRPr lang="zh-TW" altLang="en-US"/>
        </a:p>
      </dgm:t>
    </dgm:pt>
    <dgm:pt modelId="{E3E01B5D-DDA8-4DB9-AF77-0A5D07A2AFCE}" type="pres">
      <dgm:prSet presAssocID="{D42E836F-5D3B-4A2C-BF2C-14BCD1133AE1}" presName="compChildNode" presStyleCnt="0"/>
      <dgm:spPr/>
    </dgm:pt>
    <dgm:pt modelId="{E5631AAC-B888-4D61-8EDA-472D205685B9}" type="pres">
      <dgm:prSet presAssocID="{D42E836F-5D3B-4A2C-BF2C-14BCD1133AE1}" presName="theInnerList" presStyleCnt="0"/>
      <dgm:spPr/>
    </dgm:pt>
    <dgm:pt modelId="{ABE8FE79-1BEF-4BB3-92FA-059134D05B99}" type="pres">
      <dgm:prSet presAssocID="{8D3CA7C7-059F-4861-B74A-4BAD12BA1A33}" presName="childNode" presStyleLbl="node1" presStyleIdx="0" presStyleCnt="1" custScaleX="86046" custScaleY="41712" custLinFactNeighborX="3202" custLinFactNeighborY="-270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1B4F5B3-84E0-4728-9016-8A2F7630907A}" type="presOf" srcId="{D42E836F-5D3B-4A2C-BF2C-14BCD1133AE1}" destId="{9D14CBFA-3A76-4136-A970-7BA6D64F7D71}" srcOrd="1" destOrd="0" presId="urn:microsoft.com/office/officeart/2005/8/layout/lProcess2"/>
    <dgm:cxn modelId="{1B22E6E1-A518-4242-9F6E-C3E6499BA9C9}" srcId="{D42E836F-5D3B-4A2C-BF2C-14BCD1133AE1}" destId="{8D3CA7C7-059F-4861-B74A-4BAD12BA1A33}" srcOrd="0" destOrd="0" parTransId="{545FDD90-AF8A-4506-972C-54BC9CF4084B}" sibTransId="{ADEB78F0-44F9-4093-BC95-1ABDF75AA453}"/>
    <dgm:cxn modelId="{10F5374C-ACA1-452F-80FC-E7E574EAE642}" type="presOf" srcId="{D42E836F-5D3B-4A2C-BF2C-14BCD1133AE1}" destId="{8B83EE62-63B3-4745-8E8C-D67DE1DE12DF}" srcOrd="0" destOrd="0" presId="urn:microsoft.com/office/officeart/2005/8/layout/lProcess2"/>
    <dgm:cxn modelId="{2AE50AAF-43A7-4547-82A5-2E7B3D93D812}" srcId="{825EAFF9-A949-4F4A-B374-F3593E66507D}" destId="{D42E836F-5D3B-4A2C-BF2C-14BCD1133AE1}" srcOrd="0" destOrd="0" parTransId="{C8A81B0C-D45E-4C25-9A39-585B0F49224E}" sibTransId="{B92183AD-AB55-4090-B795-B6F936D2CC21}"/>
    <dgm:cxn modelId="{2A8BADFE-81F7-4C95-A7FF-724F46412EFF}" type="presOf" srcId="{825EAFF9-A949-4F4A-B374-F3593E66507D}" destId="{C440C14A-D635-44FA-A488-0B88B8AFA814}" srcOrd="0" destOrd="0" presId="urn:microsoft.com/office/officeart/2005/8/layout/lProcess2"/>
    <dgm:cxn modelId="{F8355690-A45B-41C6-8976-1AFA4E930838}" type="presOf" srcId="{8D3CA7C7-059F-4861-B74A-4BAD12BA1A33}" destId="{ABE8FE79-1BEF-4BB3-92FA-059134D05B99}" srcOrd="0" destOrd="0" presId="urn:microsoft.com/office/officeart/2005/8/layout/lProcess2"/>
    <dgm:cxn modelId="{3B614F16-E721-4D92-A3FC-CE404B850206}" type="presParOf" srcId="{C440C14A-D635-44FA-A488-0B88B8AFA814}" destId="{945B07C2-7357-4181-98E0-ED191EA38E68}" srcOrd="0" destOrd="0" presId="urn:microsoft.com/office/officeart/2005/8/layout/lProcess2"/>
    <dgm:cxn modelId="{5FDC9570-AA9D-4C7E-96AE-B6596169D6BF}" type="presParOf" srcId="{945B07C2-7357-4181-98E0-ED191EA38E68}" destId="{8B83EE62-63B3-4745-8E8C-D67DE1DE12DF}" srcOrd="0" destOrd="0" presId="urn:microsoft.com/office/officeart/2005/8/layout/lProcess2"/>
    <dgm:cxn modelId="{50C5B05D-19A6-40B6-8814-CD1A30DC8F3E}" type="presParOf" srcId="{945B07C2-7357-4181-98E0-ED191EA38E68}" destId="{9D14CBFA-3A76-4136-A970-7BA6D64F7D71}" srcOrd="1" destOrd="0" presId="urn:microsoft.com/office/officeart/2005/8/layout/lProcess2"/>
    <dgm:cxn modelId="{D192E3C4-19B3-4D2E-8709-61489CA6F613}" type="presParOf" srcId="{945B07C2-7357-4181-98E0-ED191EA38E68}" destId="{E3E01B5D-DDA8-4DB9-AF77-0A5D07A2AFCE}" srcOrd="2" destOrd="0" presId="urn:microsoft.com/office/officeart/2005/8/layout/lProcess2"/>
    <dgm:cxn modelId="{99B9945C-4AFE-4C04-A86C-1E27CD12A011}" type="presParOf" srcId="{E3E01B5D-DDA8-4DB9-AF77-0A5D07A2AFCE}" destId="{E5631AAC-B888-4D61-8EDA-472D205685B9}" srcOrd="0" destOrd="0" presId="urn:microsoft.com/office/officeart/2005/8/layout/lProcess2"/>
    <dgm:cxn modelId="{3536F238-C5BA-463D-B611-B4A899FAE3E1}" type="presParOf" srcId="{E5631AAC-B888-4D61-8EDA-472D205685B9}" destId="{ABE8FE79-1BEF-4BB3-92FA-059134D05B99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3EE62-63B3-4745-8E8C-D67DE1DE12DF}">
      <dsp:nvSpPr>
        <dsp:cNvPr id="0" name=""/>
        <dsp:cNvSpPr/>
      </dsp:nvSpPr>
      <dsp:spPr>
        <a:xfrm>
          <a:off x="0" y="0"/>
          <a:ext cx="1956458" cy="298173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900" kern="1200" dirty="0" smtClean="0"/>
            <a:t>玩家</a:t>
          </a:r>
          <a:endParaRPr lang="zh-TW" altLang="en-US" sz="3900" kern="1200" dirty="0"/>
        </a:p>
      </dsp:txBody>
      <dsp:txXfrm>
        <a:off x="0" y="0"/>
        <a:ext cx="1956458" cy="894521"/>
      </dsp:txXfrm>
    </dsp:sp>
    <dsp:sp modelId="{EF0C1293-4922-4BBD-9D03-E1B9F8782F53}">
      <dsp:nvSpPr>
        <dsp:cNvPr id="0" name=""/>
        <dsp:cNvSpPr/>
      </dsp:nvSpPr>
      <dsp:spPr>
        <a:xfrm>
          <a:off x="340916" y="855975"/>
          <a:ext cx="1206445" cy="766801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血量</a:t>
          </a:r>
          <a:endParaRPr lang="zh-TW" altLang="en-US" sz="3600" kern="1200" dirty="0"/>
        </a:p>
      </dsp:txBody>
      <dsp:txXfrm>
        <a:off x="363375" y="878434"/>
        <a:ext cx="1161527" cy="721883"/>
      </dsp:txXfrm>
    </dsp:sp>
    <dsp:sp modelId="{729D1D6A-F7FD-44B0-8C66-8FFB747667E9}">
      <dsp:nvSpPr>
        <dsp:cNvPr id="0" name=""/>
        <dsp:cNvSpPr/>
      </dsp:nvSpPr>
      <dsp:spPr>
        <a:xfrm>
          <a:off x="375835" y="1871197"/>
          <a:ext cx="1154670" cy="797773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1440" tIns="68580" rIns="9144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時間</a:t>
          </a:r>
          <a:endParaRPr lang="zh-TW" altLang="en-US" sz="3600" kern="1200" dirty="0"/>
        </a:p>
      </dsp:txBody>
      <dsp:txXfrm>
        <a:off x="399201" y="1894563"/>
        <a:ext cx="1107938" cy="751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3EE62-63B3-4745-8E8C-D67DE1DE12DF}">
      <dsp:nvSpPr>
        <dsp:cNvPr id="0" name=""/>
        <dsp:cNvSpPr/>
      </dsp:nvSpPr>
      <dsp:spPr>
        <a:xfrm>
          <a:off x="0" y="0"/>
          <a:ext cx="2099807" cy="2981739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500" kern="1200" dirty="0" smtClean="0"/>
            <a:t>場景模組</a:t>
          </a:r>
          <a:endParaRPr lang="zh-TW" altLang="en-US" sz="3500" kern="1200" dirty="0"/>
        </a:p>
      </dsp:txBody>
      <dsp:txXfrm>
        <a:off x="0" y="0"/>
        <a:ext cx="2099807" cy="894521"/>
      </dsp:txXfrm>
    </dsp:sp>
    <dsp:sp modelId="{ABE8FE79-1BEF-4BB3-92FA-059134D05B99}">
      <dsp:nvSpPr>
        <dsp:cNvPr id="0" name=""/>
        <dsp:cNvSpPr/>
      </dsp:nvSpPr>
      <dsp:spPr>
        <a:xfrm>
          <a:off x="209980" y="894776"/>
          <a:ext cx="1679845" cy="5857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海灘</a:t>
          </a:r>
          <a:endParaRPr lang="zh-TW" altLang="en-US" sz="2800" kern="1200" dirty="0"/>
        </a:p>
      </dsp:txBody>
      <dsp:txXfrm>
        <a:off x="227137" y="911933"/>
        <a:ext cx="1645531" cy="551478"/>
      </dsp:txXfrm>
    </dsp:sp>
    <dsp:sp modelId="{78654C2B-440F-4ED6-A8A1-40BA8B13F3E8}">
      <dsp:nvSpPr>
        <dsp:cNvPr id="0" name=""/>
        <dsp:cNvSpPr/>
      </dsp:nvSpPr>
      <dsp:spPr>
        <a:xfrm>
          <a:off x="209980" y="1570690"/>
          <a:ext cx="1679845" cy="5857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山腳下</a:t>
          </a:r>
          <a:endParaRPr lang="zh-TW" altLang="en-US" sz="2800" kern="1200" dirty="0"/>
        </a:p>
      </dsp:txBody>
      <dsp:txXfrm>
        <a:off x="227137" y="1587847"/>
        <a:ext cx="1645531" cy="551478"/>
      </dsp:txXfrm>
    </dsp:sp>
    <dsp:sp modelId="{58B8A914-EA76-424E-A174-653AD05BDB28}">
      <dsp:nvSpPr>
        <dsp:cNvPr id="0" name=""/>
        <dsp:cNvSpPr/>
      </dsp:nvSpPr>
      <dsp:spPr>
        <a:xfrm>
          <a:off x="209980" y="2246604"/>
          <a:ext cx="1679845" cy="5857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城堡外</a:t>
          </a:r>
          <a:endParaRPr lang="zh-TW" altLang="en-US" sz="2800" kern="1200" dirty="0"/>
        </a:p>
      </dsp:txBody>
      <dsp:txXfrm>
        <a:off x="227137" y="2263761"/>
        <a:ext cx="1645531" cy="551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3EE62-63B3-4745-8E8C-D67DE1DE12DF}">
      <dsp:nvSpPr>
        <dsp:cNvPr id="0" name=""/>
        <dsp:cNvSpPr/>
      </dsp:nvSpPr>
      <dsp:spPr>
        <a:xfrm>
          <a:off x="0" y="0"/>
          <a:ext cx="1860385" cy="298173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/>
            <a:t>敵人模組</a:t>
          </a:r>
          <a:endParaRPr lang="zh-TW" altLang="en-US" sz="3100" kern="1200" dirty="0"/>
        </a:p>
      </dsp:txBody>
      <dsp:txXfrm>
        <a:off x="0" y="0"/>
        <a:ext cx="1860385" cy="894521"/>
      </dsp:txXfrm>
    </dsp:sp>
    <dsp:sp modelId="{ABE8FE79-1BEF-4BB3-92FA-059134D05B99}">
      <dsp:nvSpPr>
        <dsp:cNvPr id="0" name=""/>
        <dsp:cNvSpPr/>
      </dsp:nvSpPr>
      <dsp:spPr>
        <a:xfrm>
          <a:off x="186038" y="894776"/>
          <a:ext cx="1488308" cy="58579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豬小兵</a:t>
          </a:r>
          <a:endParaRPr lang="zh-TW" altLang="en-US" sz="2800" kern="1200" dirty="0"/>
        </a:p>
      </dsp:txBody>
      <dsp:txXfrm>
        <a:off x="203195" y="911933"/>
        <a:ext cx="1453994" cy="551478"/>
      </dsp:txXfrm>
    </dsp:sp>
    <dsp:sp modelId="{78654C2B-440F-4ED6-A8A1-40BA8B13F3E8}">
      <dsp:nvSpPr>
        <dsp:cNvPr id="0" name=""/>
        <dsp:cNvSpPr/>
      </dsp:nvSpPr>
      <dsp:spPr>
        <a:xfrm>
          <a:off x="186038" y="1570690"/>
          <a:ext cx="1488308" cy="58579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豬將軍</a:t>
          </a:r>
          <a:endParaRPr lang="zh-TW" altLang="en-US" sz="2800" kern="1200" dirty="0"/>
        </a:p>
      </dsp:txBody>
      <dsp:txXfrm>
        <a:off x="203195" y="1587847"/>
        <a:ext cx="1453994" cy="551478"/>
      </dsp:txXfrm>
    </dsp:sp>
    <dsp:sp modelId="{58B8A914-EA76-424E-A174-653AD05BDB28}">
      <dsp:nvSpPr>
        <dsp:cNvPr id="0" name=""/>
        <dsp:cNvSpPr/>
      </dsp:nvSpPr>
      <dsp:spPr>
        <a:xfrm>
          <a:off x="186038" y="2246604"/>
          <a:ext cx="1488308" cy="585792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豬國王</a:t>
          </a:r>
          <a:endParaRPr lang="zh-TW" altLang="en-US" sz="2800" kern="1200" dirty="0"/>
        </a:p>
      </dsp:txBody>
      <dsp:txXfrm>
        <a:off x="203195" y="2263761"/>
        <a:ext cx="1453994" cy="5514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3EE62-63B3-4745-8E8C-D67DE1DE12DF}">
      <dsp:nvSpPr>
        <dsp:cNvPr id="0" name=""/>
        <dsp:cNvSpPr/>
      </dsp:nvSpPr>
      <dsp:spPr>
        <a:xfrm>
          <a:off x="0" y="0"/>
          <a:ext cx="1907649" cy="297637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互動系統</a:t>
          </a:r>
          <a:endParaRPr lang="zh-TW" altLang="en-US" sz="3200" kern="1200" dirty="0"/>
        </a:p>
      </dsp:txBody>
      <dsp:txXfrm>
        <a:off x="0" y="0"/>
        <a:ext cx="1907649" cy="892912"/>
      </dsp:txXfrm>
    </dsp:sp>
    <dsp:sp modelId="{ABE8FE79-1BEF-4BB3-92FA-059134D05B99}">
      <dsp:nvSpPr>
        <dsp:cNvPr id="0" name=""/>
        <dsp:cNvSpPr/>
      </dsp:nvSpPr>
      <dsp:spPr>
        <a:xfrm>
          <a:off x="95351" y="888420"/>
          <a:ext cx="1526119" cy="897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碰撞</a:t>
          </a:r>
          <a:endParaRPr lang="zh-TW" altLang="en-US" sz="2200" kern="1200" dirty="0"/>
        </a:p>
      </dsp:txBody>
      <dsp:txXfrm>
        <a:off x="121635" y="914704"/>
        <a:ext cx="1473551" cy="844849"/>
      </dsp:txXfrm>
    </dsp:sp>
    <dsp:sp modelId="{78654C2B-440F-4ED6-A8A1-40BA8B13F3E8}">
      <dsp:nvSpPr>
        <dsp:cNvPr id="0" name=""/>
        <dsp:cNvSpPr/>
      </dsp:nvSpPr>
      <dsp:spPr>
        <a:xfrm>
          <a:off x="95351" y="1923902"/>
          <a:ext cx="1526119" cy="8974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/>
            <a:t>倒數計時</a:t>
          </a:r>
          <a:endParaRPr lang="zh-TW" altLang="en-US" sz="1600" kern="1200" dirty="0"/>
        </a:p>
      </dsp:txBody>
      <dsp:txXfrm>
        <a:off x="121635" y="1950186"/>
        <a:ext cx="1473551" cy="844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3EE62-63B3-4745-8E8C-D67DE1DE12DF}">
      <dsp:nvSpPr>
        <dsp:cNvPr id="0" name=""/>
        <dsp:cNvSpPr/>
      </dsp:nvSpPr>
      <dsp:spPr>
        <a:xfrm>
          <a:off x="0" y="0"/>
          <a:ext cx="1829244" cy="299565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100" kern="1200" dirty="0" smtClean="0"/>
            <a:t>操作系統</a:t>
          </a:r>
          <a:endParaRPr lang="zh-TW" altLang="en-US" sz="3100" kern="1200" dirty="0"/>
        </a:p>
      </dsp:txBody>
      <dsp:txXfrm>
        <a:off x="0" y="0"/>
        <a:ext cx="1829244" cy="898696"/>
      </dsp:txXfrm>
    </dsp:sp>
    <dsp:sp modelId="{ABE8FE79-1BEF-4BB3-92FA-059134D05B99}">
      <dsp:nvSpPr>
        <dsp:cNvPr id="0" name=""/>
        <dsp:cNvSpPr/>
      </dsp:nvSpPr>
      <dsp:spPr>
        <a:xfrm>
          <a:off x="331883" y="938769"/>
          <a:ext cx="1259193" cy="812205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200" kern="1200" dirty="0" smtClean="0"/>
            <a:t>射擊</a:t>
          </a:r>
          <a:endParaRPr lang="zh-TW" altLang="en-US" sz="2200" kern="1200" dirty="0"/>
        </a:p>
      </dsp:txBody>
      <dsp:txXfrm>
        <a:off x="355672" y="962558"/>
        <a:ext cx="1211615" cy="764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A430-A462-44B0-A066-9344D4EDBFBC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A0005-FBF8-4A1E-845F-4AA03D5786E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11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5772F-FF76-4ADF-AC47-DD83AD40C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3879F7-60AF-468E-BDDE-FAA3B4D81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61CFB3-71CF-41C2-BD7E-DF0E170F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D8696-FB0F-4C19-9FBC-D31E221C41CF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A29889-0EF9-4B3D-B4A2-577134CF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E3831FB-E141-4720-BB48-383A44D84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91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A5A2F9-E86A-46E2-BFE0-3D3E2385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0DFF6E-E0A1-4FCD-8936-3D8A9E81C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BC75C0-2844-423A-951A-B66BFD64D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8E05D-367E-49F9-8D9D-88BC7988B245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4B4E44-E978-4243-932B-4618624C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79C57-48DB-4803-A623-1A076463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93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D17FBE-2641-4FEA-9552-892AA2C0F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F0F9E00-DDA7-451B-8288-E9A0A1698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68FD43-5FC8-454C-9A45-3F5FF4AF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C427C-77CD-459B-9CE0-0B2400CBAA58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D1086E-19B5-4CFA-960C-971732760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80F7F3-C7F0-4C50-81B0-70A4D853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5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F3A93B-2B41-43B0-A5F6-1C526AD5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C26EC2-FCEA-4F49-B8FE-E02C8F4C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AA1BF2-06DB-494A-A159-317E7200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3A921-6E69-4EE5-9811-34D9A62DEB6D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55D334-51F3-471E-8AB6-FBA62F828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FFC7C2-BF55-40CB-BBFB-C348049C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6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8FF9CD-46C8-4149-8DE8-2361D04F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C95AE89-2CEA-4AD3-B60A-09421E4C6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C8C0C-FED0-44E5-A224-6A25EC2AA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19D6-57BA-4DF6-9952-96D8D004AD3F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32161F-1F8F-4468-8CD7-7465D24A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1E8F15-2EF3-4DE4-A574-BE5E6A57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1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676FA-A640-4723-B0FA-4AA66DF6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FC976F-51D7-4FC3-B989-69085659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9B71E14-A7FB-4E3B-9891-BD8889E14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995658-FA57-4456-B85B-F79C6DE10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80F1-426A-4169-A87B-89F269CFC7CC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E68DD0-80DB-47F2-85F8-C01A7FC2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92C33C-B1FB-4A0E-8D9E-82BEC595E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7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CE549-3928-41D0-A2D0-9B8DFA0D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40DEF0-93A6-46A4-A0C4-43110C66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78F324-8193-4B54-BBB5-F2225892E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1B3FD0C-0C44-4CA5-8520-7FF87D115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72D58B-CACC-4040-BD64-1229C156A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AECB26B-79B8-4609-8C1D-B995CCDC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C062-FD8C-4AC1-ADEE-0689CCAF04D2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9791B1D-66BA-46C4-A5F1-2AFF4A16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F5EFACF-C377-4879-9E96-84366C4D5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0F3D8-1E60-4D5E-8247-ECB67F4F7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6560F6-5313-4228-95E2-A7F089D0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96714-8067-491A-A607-B81598C7E5D9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EDBAFF-E335-4779-BADF-0003B017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7608CD-F481-4030-9C9C-5C524F2E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138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94F9C98-42BF-436B-8A0A-CC3F7A2F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FD694-204C-403C-B3AD-6B573B4EF0BE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D5D3B5C-528C-410A-8766-B06F0431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C63F66-35CD-4DD2-9C40-6B4B549E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2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6F4FE-5A4C-476E-8A65-6034303C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4A0E37-D8FD-447C-9FD6-A52A75703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5284163-440A-4150-B773-B4BC59D81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87724E4-1AF7-41F4-822C-56C88CAF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FAE9-F0F2-466F-8A7C-F1228245E149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DE331E-0973-43F4-B98E-2C5B28FF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84A7421-3283-4586-9E49-F6C95318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9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92057F-7545-4E0A-AE2E-8407BB50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8BA0EB7-6BD8-4D6B-90B6-65183310DC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6784D6-BF98-4E34-AA44-B6AAC1165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7345C8-E357-436A-A756-B8E71131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3DB32-B5C2-4FD8-ABF9-16772EB4DB51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E28F59-6086-446A-AD51-C31A6C04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53AB02-3729-43E4-8820-B3275FD7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3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709CFB6-D320-43EA-899D-BD4CFEA4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028D9D-62E9-4C17-9B2F-A4FD40220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1D0AF7-6B4E-4B43-B474-563670F7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C2B14-25A6-4204-AD8B-F1CDFBDFB93C}" type="datetime1">
              <a:rPr lang="en-US" altLang="zh-TW" smtClean="0"/>
              <a:t>10/28/2020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CFA1F0-FE0B-4350-8C9D-2BF8E2151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1E7FA7-B85F-481E-9261-DBCB3DE07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81643-5194-499C-8CDB-4B68A0DC1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989" y="869658"/>
            <a:ext cx="5622022" cy="1985963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8000" dirty="0"/>
              <a:t>小小神槍手</a:t>
            </a:r>
            <a:r>
              <a:rPr lang="en-US" altLang="zh-TW" sz="8000" dirty="0"/>
              <a:t/>
            </a:r>
            <a:br>
              <a:rPr lang="en-US" altLang="zh-TW" sz="8000" dirty="0"/>
            </a:br>
            <a:r>
              <a:rPr lang="en-US" altLang="zh-TW" sz="4900" dirty="0"/>
              <a:t>-</a:t>
            </a:r>
            <a:r>
              <a:rPr lang="zh-TW" altLang="en-US" sz="4900" dirty="0"/>
              <a:t>以</a:t>
            </a:r>
            <a:r>
              <a:rPr lang="en-US" altLang="zh-TW" sz="4900" dirty="0"/>
              <a:t>Unity3D</a:t>
            </a:r>
            <a:r>
              <a:rPr lang="zh-TW" altLang="en-US" sz="4900" dirty="0"/>
              <a:t>設計</a:t>
            </a:r>
            <a:r>
              <a:rPr lang="en-US" altLang="zh-TW" sz="4900" dirty="0"/>
              <a:t>VR</a:t>
            </a:r>
            <a:r>
              <a:rPr lang="zh-TW" altLang="en-US" sz="4900" dirty="0"/>
              <a:t>遊戲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5AA938-8F90-42D0-8057-C0572A2B4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0" y="4476749"/>
            <a:ext cx="5334000" cy="1985963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資工四</a:t>
            </a:r>
            <a:r>
              <a:rPr lang="en-US" altLang="zh-TW" dirty="0"/>
              <a:t>A</a:t>
            </a:r>
            <a:r>
              <a:rPr lang="zh-TW" altLang="en-US" dirty="0"/>
              <a:t>  邵自立 </a:t>
            </a:r>
            <a:r>
              <a:rPr lang="en-US" altLang="zh-TW" dirty="0"/>
              <a:t>&lt;410615827&gt;</a:t>
            </a:r>
          </a:p>
          <a:p>
            <a:pPr algn="l"/>
            <a:r>
              <a:rPr lang="zh-TW" altLang="en-US" dirty="0"/>
              <a:t>資工四</a:t>
            </a:r>
            <a:r>
              <a:rPr lang="en-US" altLang="zh-TW" dirty="0"/>
              <a:t>A</a:t>
            </a:r>
            <a:r>
              <a:rPr lang="zh-TW" altLang="en-US" dirty="0"/>
              <a:t>  張魯賓 </a:t>
            </a:r>
            <a:r>
              <a:rPr lang="en-US" altLang="zh-TW" dirty="0"/>
              <a:t>&lt;410637073&gt;</a:t>
            </a:r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95563-B818-46EF-A99E-56B883352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3" r="23826" b="-1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83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4A2368-5C07-4E0B-A264-6135BA05F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9940" y="204083"/>
            <a:ext cx="10668000" cy="1263649"/>
          </a:xfrm>
        </p:spPr>
        <p:txBody>
          <a:bodyPr/>
          <a:lstStyle/>
          <a:p>
            <a:pPr algn="ctr"/>
            <a:r>
              <a:rPr lang="zh-TW" altLang="en-US" dirty="0"/>
              <a:t>第一關卡</a:t>
            </a:r>
            <a:r>
              <a:rPr lang="en-US" altLang="zh-TW" dirty="0"/>
              <a:t>-</a:t>
            </a:r>
            <a:r>
              <a:rPr lang="zh-TW" altLang="en-US" dirty="0"/>
              <a:t>海邊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C62798-36F6-462C-9CF8-E1BDAC22C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8406063" y="-1"/>
            <a:ext cx="3785938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507" y="1298097"/>
            <a:ext cx="8248207" cy="5118887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2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84BF5-4B1D-4DA4-B72F-4A49B9C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27406" y="59928"/>
            <a:ext cx="10668000" cy="1263649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第二關卡</a:t>
            </a:r>
            <a:r>
              <a:rPr lang="en-US" altLang="zh-TW" dirty="0" smtClean="0"/>
              <a:t>-</a:t>
            </a:r>
            <a:r>
              <a:rPr lang="zh-TW" altLang="en-US" dirty="0" smtClean="0"/>
              <a:t>山腳</a:t>
            </a:r>
            <a:r>
              <a:rPr lang="zh-TW" altLang="en-US" dirty="0"/>
              <a:t>下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7344D4-0C24-4CE7-931B-72DE46E3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2443" r="23826" b="-1"/>
          <a:stretch/>
        </p:blipFill>
        <p:spPr>
          <a:xfrm>
            <a:off x="8293767" y="-1"/>
            <a:ext cx="389823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97" y="1110590"/>
            <a:ext cx="9449887" cy="563816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84BF5-4B1D-4DA4-B72F-4A49B9C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4039" y="164327"/>
            <a:ext cx="10668000" cy="1138989"/>
          </a:xfrm>
        </p:spPr>
        <p:txBody>
          <a:bodyPr/>
          <a:lstStyle/>
          <a:p>
            <a:pPr algn="ctr"/>
            <a:r>
              <a:rPr lang="zh-TW" altLang="en-US" dirty="0"/>
              <a:t>第三關卡</a:t>
            </a:r>
            <a:r>
              <a:rPr lang="en-US" altLang="zh-TW" dirty="0"/>
              <a:t>-</a:t>
            </a:r>
            <a:r>
              <a:rPr lang="zh-TW" altLang="en-US" dirty="0"/>
              <a:t>城堡外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7344D4-0C24-4CE7-931B-72DE46E3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2443" r="23826" b="-1"/>
          <a:stretch/>
        </p:blipFill>
        <p:spPr>
          <a:xfrm>
            <a:off x="8293767" y="-1"/>
            <a:ext cx="389823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64" y="1066758"/>
            <a:ext cx="9113506" cy="5552528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0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84BF5-4B1D-4DA4-B72F-4A49B9C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61" y="671240"/>
            <a:ext cx="10668000" cy="994611"/>
          </a:xfrm>
        </p:spPr>
        <p:txBody>
          <a:bodyPr/>
          <a:lstStyle/>
          <a:p>
            <a:pPr algn="ctr"/>
            <a:r>
              <a:rPr lang="zh-TW" altLang="en-US" dirty="0" smtClean="0"/>
              <a:t>勝利場景                                失敗場景        </a:t>
            </a:r>
            <a:endParaRPr lang="zh-TW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7344D4-0C24-4CE7-931B-72DE46E3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2443" r="23826" b="-1"/>
          <a:stretch/>
        </p:blipFill>
        <p:spPr>
          <a:xfrm>
            <a:off x="8293767" y="-1"/>
            <a:ext cx="389823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圖片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" r="16080" b="713"/>
          <a:stretch/>
        </p:blipFill>
        <p:spPr bwMode="auto">
          <a:xfrm>
            <a:off x="1133848" y="2075291"/>
            <a:ext cx="3652838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圖片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1" r="10813"/>
          <a:stretch/>
        </p:blipFill>
        <p:spPr bwMode="auto">
          <a:xfrm>
            <a:off x="7142234" y="2075291"/>
            <a:ext cx="4136764" cy="331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77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工作分配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邵自立</a:t>
            </a:r>
            <a:r>
              <a:rPr lang="en-US" altLang="zh-TW" dirty="0" smtClean="0"/>
              <a:t>:</a:t>
            </a:r>
            <a:r>
              <a:rPr lang="zh-TW" altLang="en-US" dirty="0" smtClean="0"/>
              <a:t>場景製作、玩家設計、敵人製作、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      程式</a:t>
            </a:r>
            <a:r>
              <a:rPr lang="zh-TW" altLang="en-US" dirty="0"/>
              <a:t>撰寫、專題報告、資料</a:t>
            </a:r>
            <a:r>
              <a:rPr lang="zh-TW" altLang="en-US" dirty="0" smtClean="0"/>
              <a:t>蒐集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張魯賓</a:t>
            </a:r>
            <a:r>
              <a:rPr lang="en-US" altLang="zh-TW" dirty="0" smtClean="0"/>
              <a:t>:</a:t>
            </a:r>
            <a:r>
              <a:rPr lang="zh-TW" altLang="en-US" dirty="0" smtClean="0"/>
              <a:t>場景製作、程式撰寫、資料蒐集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A5E630-7F85-4D08-B756-DD28BF2D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7571517" y="-2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15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5A04F-0CD4-41B7-B300-F8819756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205" y="719723"/>
            <a:ext cx="10191149" cy="790407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/>
              <a:t>時間分配表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BAF30BA-1FD0-4609-B85E-66E3CED26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8212822" y="-1"/>
            <a:ext cx="3979179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13" name="表格 8">
            <a:extLst>
              <a:ext uri="{FF2B5EF4-FFF2-40B4-BE49-F238E27FC236}">
                <a16:creationId xmlns:a16="http://schemas.microsoft.com/office/drawing/2014/main" id="{8DF2B9D6-9BC8-4A9A-A90A-2E4411A1E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755785"/>
              </p:ext>
            </p:extLst>
          </p:nvPr>
        </p:nvGraphicFramePr>
        <p:xfrm>
          <a:off x="685798" y="1721454"/>
          <a:ext cx="10891302" cy="5128596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{E8B1032C-EA38-4F05-BA0D-38AFFFC7BED3}</a:tableStyleId>
              </a:tblPr>
              <a:tblGrid>
                <a:gridCol w="1815217">
                  <a:extLst>
                    <a:ext uri="{9D8B030D-6E8A-4147-A177-3AD203B41FA5}">
                      <a16:colId xmlns:a16="http://schemas.microsoft.com/office/drawing/2014/main" val="1397830687"/>
                    </a:ext>
                  </a:extLst>
                </a:gridCol>
                <a:gridCol w="1815217">
                  <a:extLst>
                    <a:ext uri="{9D8B030D-6E8A-4147-A177-3AD203B41FA5}">
                      <a16:colId xmlns:a16="http://schemas.microsoft.com/office/drawing/2014/main" val="435935145"/>
                    </a:ext>
                  </a:extLst>
                </a:gridCol>
                <a:gridCol w="1815217">
                  <a:extLst>
                    <a:ext uri="{9D8B030D-6E8A-4147-A177-3AD203B41FA5}">
                      <a16:colId xmlns:a16="http://schemas.microsoft.com/office/drawing/2014/main" val="2747939653"/>
                    </a:ext>
                  </a:extLst>
                </a:gridCol>
                <a:gridCol w="1815217">
                  <a:extLst>
                    <a:ext uri="{9D8B030D-6E8A-4147-A177-3AD203B41FA5}">
                      <a16:colId xmlns:a16="http://schemas.microsoft.com/office/drawing/2014/main" val="403739096"/>
                    </a:ext>
                  </a:extLst>
                </a:gridCol>
                <a:gridCol w="1815217">
                  <a:extLst>
                    <a:ext uri="{9D8B030D-6E8A-4147-A177-3AD203B41FA5}">
                      <a16:colId xmlns:a16="http://schemas.microsoft.com/office/drawing/2014/main" val="2311276938"/>
                    </a:ext>
                  </a:extLst>
                </a:gridCol>
                <a:gridCol w="1815217">
                  <a:extLst>
                    <a:ext uri="{9D8B030D-6E8A-4147-A177-3AD203B41FA5}">
                      <a16:colId xmlns:a16="http://schemas.microsoft.com/office/drawing/2014/main" val="2479321385"/>
                    </a:ext>
                  </a:extLst>
                </a:gridCol>
              </a:tblGrid>
              <a:tr h="854766">
                <a:tc>
                  <a:txBody>
                    <a:bodyPr/>
                    <a:lstStyle/>
                    <a:p>
                      <a:pPr marL="304800" algn="ctr"/>
                      <a:r>
                        <a:rPr lang="zh-TW" altLang="en-US" sz="2400" b="1" u="none" kern="1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                                 </a:t>
                      </a:r>
                      <a:endParaRPr lang="en-US" altLang="zh-TW" sz="2400" b="1" u="none" kern="100" baseline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altLang="zh-TW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6</a:t>
                      </a:r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月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altLang="zh-TW" sz="2400" b="1" u="none" kern="100" dirty="0" smtClean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</a:rPr>
                        <a:t>月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altLang="zh-TW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8</a:t>
                      </a:r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月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altLang="zh-TW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altLang="zh-TW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en-US" altLang="zh-TW" sz="2400" b="1" u="none" kern="100" dirty="0" smtClean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0591695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pPr marL="304800" algn="ctr"/>
                      <a:r>
                        <a:rPr lang="zh-TW" altLang="en-US" sz="2400" b="1" u="none" kern="100" baseline="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資料蒐集</a:t>
                      </a:r>
                      <a:endParaRPr lang="en-US" altLang="zh-TW" sz="2400" b="1" u="none" kern="100" baseline="0" dirty="0" smtClean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110725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pPr marL="304800" algn="ctr"/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場景製作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172301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pPr marL="304800" algn="ctr"/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玩家設計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2624975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pPr marL="304800" algn="ctr"/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程式撰寫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735411"/>
                  </a:ext>
                </a:extLst>
              </a:tr>
              <a:tr h="854766">
                <a:tc>
                  <a:txBody>
                    <a:bodyPr/>
                    <a:lstStyle/>
                    <a:p>
                      <a:pPr marL="304800" algn="ctr"/>
                      <a:r>
                        <a:rPr lang="zh-TW" altLang="en-US" sz="2400" b="1" u="none" kern="1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敵人製作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7111237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206734" y="2162755"/>
            <a:ext cx="192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algn="ctr"/>
            <a:r>
              <a:rPr lang="zh-TW" altLang="en-US" sz="2000" b="1" kern="100" dirty="0" smtClean="0">
                <a:solidFill>
                  <a:schemeClr val="bg1"/>
                </a:solidFill>
              </a:rPr>
              <a:t>工作內容</a:t>
            </a:r>
            <a:endParaRPr lang="en-US" altLang="zh-TW" sz="2000" b="1" kern="100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027043" y="1713503"/>
            <a:ext cx="192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algn="ctr"/>
            <a:r>
              <a:rPr lang="zh-TW" altLang="en-US" sz="2000" b="1" kern="100" dirty="0" smtClean="0">
                <a:solidFill>
                  <a:schemeClr val="bg1"/>
                </a:solidFill>
              </a:rPr>
              <a:t>月</a:t>
            </a:r>
            <a:r>
              <a:rPr lang="zh-TW" altLang="en-US" sz="2000" b="1" kern="100" dirty="0">
                <a:solidFill>
                  <a:schemeClr val="bg1"/>
                </a:solidFill>
              </a:rPr>
              <a:t>份</a:t>
            </a:r>
            <a:endParaRPr lang="en-US" altLang="zh-TW" sz="2000" b="1" kern="100" dirty="0">
              <a:solidFill>
                <a:schemeClr val="bg1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685798" y="1721454"/>
            <a:ext cx="1810912" cy="8414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L-圖案 18"/>
          <p:cNvSpPr/>
          <p:nvPr/>
        </p:nvSpPr>
        <p:spPr>
          <a:xfrm rot="18902856">
            <a:off x="3083162" y="2693036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" name="L-圖案 19"/>
          <p:cNvSpPr/>
          <p:nvPr/>
        </p:nvSpPr>
        <p:spPr>
          <a:xfrm rot="18902856">
            <a:off x="4894074" y="2693035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L-圖案 20"/>
          <p:cNvSpPr/>
          <p:nvPr/>
        </p:nvSpPr>
        <p:spPr>
          <a:xfrm rot="18902856">
            <a:off x="6704987" y="2693034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2" name="L-圖案 21"/>
          <p:cNvSpPr/>
          <p:nvPr/>
        </p:nvSpPr>
        <p:spPr>
          <a:xfrm rot="18902856">
            <a:off x="8515899" y="2693033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3" name="L-圖案 22"/>
          <p:cNvSpPr/>
          <p:nvPr/>
        </p:nvSpPr>
        <p:spPr>
          <a:xfrm rot="18902856">
            <a:off x="3083162" y="3500400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4" name="L-圖案 23"/>
          <p:cNvSpPr/>
          <p:nvPr/>
        </p:nvSpPr>
        <p:spPr>
          <a:xfrm rot="18902856">
            <a:off x="3080864" y="4414492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L-圖案 24"/>
          <p:cNvSpPr/>
          <p:nvPr/>
        </p:nvSpPr>
        <p:spPr>
          <a:xfrm rot="18902856">
            <a:off x="4907677" y="3500400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L-圖案 25"/>
          <p:cNvSpPr/>
          <p:nvPr/>
        </p:nvSpPr>
        <p:spPr>
          <a:xfrm rot="18902856">
            <a:off x="4907677" y="4414492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7" name="L-圖案 26"/>
          <p:cNvSpPr/>
          <p:nvPr/>
        </p:nvSpPr>
        <p:spPr>
          <a:xfrm rot="18902856">
            <a:off x="6700874" y="3496694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8" name="L-圖案 27"/>
          <p:cNvSpPr/>
          <p:nvPr/>
        </p:nvSpPr>
        <p:spPr>
          <a:xfrm rot="18902856">
            <a:off x="6700874" y="4414490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9" name="L-圖案 28"/>
          <p:cNvSpPr/>
          <p:nvPr/>
        </p:nvSpPr>
        <p:spPr>
          <a:xfrm rot="18902856">
            <a:off x="4907678" y="5277216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0" name="L-圖案 29"/>
          <p:cNvSpPr/>
          <p:nvPr/>
        </p:nvSpPr>
        <p:spPr>
          <a:xfrm rot="18902856">
            <a:off x="6700873" y="5269266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1" name="L-圖案 30"/>
          <p:cNvSpPr/>
          <p:nvPr/>
        </p:nvSpPr>
        <p:spPr>
          <a:xfrm rot="18902856">
            <a:off x="6700873" y="6157126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2" name="L-圖案 31"/>
          <p:cNvSpPr/>
          <p:nvPr/>
        </p:nvSpPr>
        <p:spPr>
          <a:xfrm rot="18902856">
            <a:off x="8515900" y="5269265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L-圖案 32"/>
          <p:cNvSpPr/>
          <p:nvPr/>
        </p:nvSpPr>
        <p:spPr>
          <a:xfrm rot="18902856">
            <a:off x="8515898" y="6175167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" name="L-圖案 33"/>
          <p:cNvSpPr/>
          <p:nvPr/>
        </p:nvSpPr>
        <p:spPr>
          <a:xfrm rot="18902856">
            <a:off x="10357988" y="2693032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5" name="L-圖案 34"/>
          <p:cNvSpPr/>
          <p:nvPr/>
        </p:nvSpPr>
        <p:spPr>
          <a:xfrm rot="18902856">
            <a:off x="10357987" y="3501530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6" name="L-圖案 35"/>
          <p:cNvSpPr/>
          <p:nvPr/>
        </p:nvSpPr>
        <p:spPr>
          <a:xfrm rot="18902856">
            <a:off x="10359982" y="5267703"/>
            <a:ext cx="699005" cy="431758"/>
          </a:xfrm>
          <a:prstGeom prst="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61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37344D4-0C24-4CE7-931B-72DE46E3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2443" r="23826" b="-1"/>
          <a:stretch/>
        </p:blipFill>
        <p:spPr>
          <a:xfrm>
            <a:off x="8293767" y="-1"/>
            <a:ext cx="3898233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484BF5-4B1D-4DA4-B72F-4A49B9C7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14" y="381001"/>
            <a:ext cx="10668000" cy="761997"/>
          </a:xfrm>
        </p:spPr>
        <p:txBody>
          <a:bodyPr>
            <a:normAutofit/>
          </a:bodyPr>
          <a:lstStyle/>
          <a:p>
            <a:pPr algn="ctr"/>
            <a:r>
              <a:rPr lang="zh-TW" altLang="zh-TW" sz="4000" b="1" kern="10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成本分析</a:t>
            </a:r>
            <a:endParaRPr lang="zh-TW" alt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8DF2B9D6-9BC8-4A9A-A90A-2E4411A1E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750036"/>
              </p:ext>
            </p:extLst>
          </p:nvPr>
        </p:nvGraphicFramePr>
        <p:xfrm>
          <a:off x="685800" y="1721454"/>
          <a:ext cx="10668000" cy="3890215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{E8B1032C-EA38-4F05-BA0D-38AFFFC7BED3}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1397830687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35935145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747939653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403739096"/>
                    </a:ext>
                  </a:extLst>
                </a:gridCol>
              </a:tblGrid>
              <a:tr h="778043"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項目名稱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說明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價錢</a:t>
                      </a:r>
                      <a:r>
                        <a:rPr lang="en-US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(NT$)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>
                          <a:solidFill>
                            <a:schemeClr val="bg1"/>
                          </a:solidFill>
                          <a:effectLst/>
                        </a:rPr>
                        <a:t>備註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0591695"/>
                  </a:ext>
                </a:extLst>
              </a:tr>
              <a:tr h="778043"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個人電腦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專案使用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68000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400" b="1" u="none" kern="100">
                          <a:solidFill>
                            <a:schemeClr val="bg1"/>
                          </a:solidFill>
                          <a:effectLst/>
                        </a:rPr>
                        <a:t>系上實驗室提供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17172301"/>
                  </a:ext>
                </a:extLst>
              </a:tr>
              <a:tr h="778043"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b="1" u="none" kern="100">
                          <a:solidFill>
                            <a:schemeClr val="bg1"/>
                          </a:solidFill>
                          <a:effectLst/>
                        </a:rPr>
                        <a:t>HTC Vive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>
                          <a:solidFill>
                            <a:schemeClr val="bg1"/>
                          </a:solidFill>
                          <a:effectLst/>
                        </a:rPr>
                        <a:t>專案使用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25000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系上實驗室提供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12624975"/>
                  </a:ext>
                </a:extLst>
              </a:tr>
              <a:tr h="778043"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>
                          <a:solidFill>
                            <a:schemeClr val="bg1"/>
                          </a:solidFill>
                          <a:effectLst/>
                        </a:rPr>
                        <a:t>雜支費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400" b="1" u="none" kern="100">
                          <a:solidFill>
                            <a:schemeClr val="bg1"/>
                          </a:solidFill>
                          <a:effectLst/>
                        </a:rPr>
                        <a:t>印刷費，文獻書籍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en-US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1000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自行負擔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03735411"/>
                  </a:ext>
                </a:extLst>
              </a:tr>
              <a:tr h="778043"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>
                          <a:solidFill>
                            <a:schemeClr val="bg1"/>
                          </a:solidFill>
                          <a:effectLst/>
                        </a:rPr>
                        <a:t>人力成本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TW" sz="2400" b="1" u="none" kern="10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304800" algn="ctr"/>
                      <a:r>
                        <a:rPr lang="zh-TW" sz="2400" b="1" u="none" kern="100" dirty="0">
                          <a:solidFill>
                            <a:schemeClr val="bg1"/>
                          </a:solidFill>
                          <a:effectLst/>
                        </a:rPr>
                        <a:t>自行負擔</a:t>
                      </a:r>
                      <a:endParaRPr lang="zh-TW" sz="2400" b="1" u="none" kern="100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7111237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藉著此次製作更了解遊戲製程</a:t>
            </a:r>
            <a:r>
              <a:rPr lang="zh-TW" altLang="en-US" dirty="0"/>
              <a:t>並</a:t>
            </a:r>
            <a:r>
              <a:rPr lang="zh-TW" altLang="en-US" dirty="0" smtClean="0"/>
              <a:t>了解到一款好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的</a:t>
            </a:r>
            <a:r>
              <a:rPr lang="zh-TW" altLang="en-US" dirty="0"/>
              <a:t>遊戲需要具備什麼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如何提升這款遊戲對於玩家的吸引力</a:t>
            </a: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7344D4-0C24-4CE7-931B-72DE46E30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2443" r="23826" b="-1"/>
          <a:stretch/>
        </p:blipFill>
        <p:spPr>
          <a:xfrm>
            <a:off x="8293767" y="-1"/>
            <a:ext cx="3898233" cy="685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01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EA48AC-ACED-4A04-A93C-679A48DCF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24345"/>
            <a:ext cx="10668000" cy="52093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TW" sz="6000" dirty="0">
              <a:highlight>
                <a:srgbClr val="00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6000" dirty="0">
              <a:highlight>
                <a:srgbClr val="00FFFF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End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動機與目的</a:t>
            </a:r>
            <a:endParaRPr lang="en-US" altLang="zh-TW" dirty="0" smtClean="0"/>
          </a:p>
          <a:p>
            <a:r>
              <a:rPr lang="zh-TW" altLang="en-US" dirty="0" smtClean="0"/>
              <a:t>開發環境</a:t>
            </a:r>
            <a:endParaRPr lang="en-US" altLang="zh-TW" dirty="0" smtClean="0"/>
          </a:p>
          <a:p>
            <a:r>
              <a:rPr lang="zh-TW" altLang="en-US" dirty="0" smtClean="0"/>
              <a:t>遊戲</a:t>
            </a:r>
            <a:r>
              <a:rPr lang="en-US" altLang="zh-TW" dirty="0" smtClean="0"/>
              <a:t>-</a:t>
            </a:r>
            <a:r>
              <a:rPr lang="zh-TW" altLang="en-US" dirty="0" smtClean="0"/>
              <a:t>故事背景</a:t>
            </a:r>
            <a:endParaRPr lang="en-US" altLang="zh-TW" dirty="0" smtClean="0"/>
          </a:p>
          <a:p>
            <a:r>
              <a:rPr lang="zh-TW" altLang="en-US" dirty="0" smtClean="0"/>
              <a:t>遊戲</a:t>
            </a:r>
            <a:r>
              <a:rPr lang="en-US" altLang="zh-TW" dirty="0" smtClean="0"/>
              <a:t>-</a:t>
            </a:r>
            <a:r>
              <a:rPr lang="zh-TW" altLang="en-US" dirty="0" smtClean="0"/>
              <a:t>系統模組</a:t>
            </a:r>
            <a:endParaRPr lang="en-US" altLang="zh-TW" dirty="0" smtClean="0"/>
          </a:p>
          <a:p>
            <a:r>
              <a:rPr lang="zh-TW" altLang="en-US" dirty="0" smtClean="0"/>
              <a:t>遊戲</a:t>
            </a:r>
            <a:r>
              <a:rPr lang="en-US" altLang="zh-TW" dirty="0" smtClean="0"/>
              <a:t>-</a:t>
            </a:r>
            <a:r>
              <a:rPr lang="zh-TW" altLang="en-US" dirty="0" smtClean="0"/>
              <a:t>操作流程</a:t>
            </a:r>
            <a:endParaRPr lang="en-US" altLang="zh-TW" dirty="0" smtClean="0"/>
          </a:p>
          <a:p>
            <a:r>
              <a:rPr lang="zh-TW" altLang="en-US" dirty="0" smtClean="0"/>
              <a:t>遊戲</a:t>
            </a:r>
            <a:r>
              <a:rPr lang="en-US" altLang="zh-TW" dirty="0" smtClean="0"/>
              <a:t>-</a:t>
            </a:r>
            <a:r>
              <a:rPr lang="zh-TW" altLang="en-US" dirty="0" smtClean="0"/>
              <a:t>場景介紹</a:t>
            </a:r>
            <a:endParaRPr lang="en-US" altLang="zh-TW" dirty="0" smtClean="0"/>
          </a:p>
          <a:p>
            <a:r>
              <a:rPr lang="zh-TW" altLang="en-US" dirty="0"/>
              <a:t>時間分配、</a:t>
            </a:r>
            <a:r>
              <a:rPr lang="zh-TW" altLang="en-US" dirty="0" smtClean="0"/>
              <a:t>分工</a:t>
            </a:r>
            <a:endParaRPr lang="en-US" altLang="zh-TW" dirty="0" smtClean="0"/>
          </a:p>
          <a:p>
            <a:r>
              <a:rPr lang="zh-TW" altLang="en-US" dirty="0" smtClean="0"/>
              <a:t>成本分</a:t>
            </a:r>
            <a:r>
              <a:rPr lang="zh-TW" altLang="en-US" dirty="0"/>
              <a:t>析</a:t>
            </a:r>
            <a:endParaRPr lang="en-US" altLang="zh-TW" dirty="0" smtClean="0"/>
          </a:p>
          <a:p>
            <a:r>
              <a:rPr lang="zh-TW" altLang="en-US" dirty="0"/>
              <a:t>結論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A5E630-7F85-4D08-B756-DD28BF2D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7571517" y="-2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05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動機與目的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3DVR</a:t>
            </a:r>
            <a:r>
              <a:rPr lang="zh-TW" altLang="en-US" dirty="0" smtClean="0"/>
              <a:t>的遊戲比起</a:t>
            </a:r>
            <a:r>
              <a:rPr lang="en-US" altLang="zh-TW" dirty="0" smtClean="0"/>
              <a:t>2D</a:t>
            </a:r>
            <a:r>
              <a:rPr lang="zh-TW" altLang="en-US" dirty="0" smtClean="0"/>
              <a:t>遊戲以及一般</a:t>
            </a:r>
            <a:r>
              <a:rPr lang="en-US" altLang="zh-TW" dirty="0" smtClean="0"/>
              <a:t>3D</a:t>
            </a:r>
            <a:r>
              <a:rPr lang="zh-TW" altLang="en-US" dirty="0" smtClean="0"/>
              <a:t>遊戲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zh-TW" altLang="en-US" dirty="0" smtClean="0"/>
              <a:t>更能讓使用者有臨場感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更加熟悉遊戲的製作過程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將一般的塔防類的遊戲以</a:t>
            </a:r>
            <a:r>
              <a:rPr lang="en-US" altLang="zh-TW" dirty="0" smtClean="0"/>
              <a:t>VR</a:t>
            </a:r>
            <a:r>
              <a:rPr lang="zh-TW" altLang="en-US" dirty="0" smtClean="0"/>
              <a:t>的形式來呈現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使玩家更能融入遊戲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A5E630-7F85-4D08-B756-DD28BF2D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7571517" y="-2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294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A24CA234-16A7-4FEA-BB18-045F7E2871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615" r="-2" b="2227"/>
          <a:stretch/>
        </p:blipFill>
        <p:spPr>
          <a:xfrm>
            <a:off x="6083786" y="-168316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D6A953-BD7A-4BC3-8157-9D1042664B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r="11248"/>
          <a:stretch/>
        </p:blipFill>
        <p:spPr>
          <a:xfrm>
            <a:off x="6083786" y="2579445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A92A10B-0C68-4215-A047-35F7EADC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000000"/>
                </a:solidFill>
              </a:rPr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1EB2BA-D851-44FE-8F1D-4FB099E67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1724935"/>
            <a:ext cx="4803637" cy="37888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VIVE</a:t>
            </a:r>
            <a:r>
              <a:rPr lang="zh-TW" altLang="zh-TW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頭盔</a:t>
            </a:r>
            <a:r>
              <a:rPr lang="en-US" altLang="zh-TW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顯示虛擬</a:t>
            </a:r>
            <a:r>
              <a:rPr lang="zh-TW" altLang="en-US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endParaRPr lang="en-US" altLang="zh-TW" sz="3200" kern="1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zh-TW" altLang="zh-TW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手把</a:t>
            </a:r>
            <a:r>
              <a:rPr lang="en-US" altLang="zh-TW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顯示時間，血量</a:t>
            </a:r>
            <a:endParaRPr lang="zh-TW" altLang="zh-TW" sz="3200" kern="1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右手把</a:t>
            </a:r>
            <a:r>
              <a:rPr lang="en-US" altLang="zh-TW" sz="3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瞄準射擊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9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A99DC65-690C-4380-9F00-9DEE8F121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615" r="-2" b="2227"/>
          <a:stretch/>
        </p:blipFill>
        <p:spPr>
          <a:xfrm>
            <a:off x="6083786" y="-168316"/>
            <a:ext cx="6261330" cy="393231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F7694F2-B8B2-4AB7-8DBC-4716D5962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2" r="12677" b="-1"/>
          <a:stretch/>
        </p:blipFill>
        <p:spPr>
          <a:xfrm>
            <a:off x="6089904" y="2487166"/>
            <a:ext cx="6263640" cy="4215384"/>
          </a:xfrm>
          <a:prstGeom prst="rect">
            <a:avLst/>
          </a:prstGeom>
          <a:effectLst>
            <a:softEdge rad="533400"/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40EE7A-09E0-4BE5-A3CA-8000A6E0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zh-TW" altLang="en-US" sz="4000">
                <a:solidFill>
                  <a:srgbClr val="000000"/>
                </a:solidFill>
              </a:rPr>
              <a:t>開發環境介紹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C00923-0485-48C1-ADB5-FB0C9D6A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803637" cy="378883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altLang="zh-TW" sz="19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Unity</a:t>
            </a:r>
            <a:r>
              <a:rPr lang="zh-TW" altLang="zh-TW" sz="19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是一款由</a:t>
            </a:r>
            <a:r>
              <a:rPr lang="en-US" altLang="zh-TW" sz="19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Unity Technologies</a:t>
            </a:r>
            <a:r>
              <a:rPr lang="zh-TW" altLang="zh-TW" sz="19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所研發</a:t>
            </a:r>
            <a:r>
              <a:rPr lang="zh-TW" altLang="en-US" sz="1900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出</a:t>
            </a:r>
            <a:r>
              <a:rPr lang="zh-TW" altLang="zh-TW" sz="1900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的跨平台遊戲引擎</a:t>
            </a:r>
            <a:endParaRPr lang="en-US" altLang="zh-TW" sz="1900" kern="10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MacOS</a:t>
            </a:r>
            <a:endParaRPr lang="en-US" altLang="zh-TW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PlayStation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．Xbox360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Wii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3DS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Switch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99A5E630-7F85-4D08-B756-DD28BF2D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7648048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8D9063-3142-474F-BCA4-9488D8170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0877"/>
            <a:ext cx="6284752" cy="818147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4026D-F1B3-4BAB-9BD7-5A45E2C27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69024"/>
            <a:ext cx="6284752" cy="2257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zh-TW" sz="2600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從前從前，有一個小小槍手，曾經是一個國家的王子，不料有一天豬大臣發起叛變成為了新的國王，好不容易逃出來的他，經過多年鍛鍊，決定捲土重來討伐新的國王，就讓我們藉由操控著小小槍手來抵禦敵人的大軍，拿回屬於他的家園吧</a:t>
            </a:r>
            <a:r>
              <a:rPr lang="en-US" altLang="zh-TW" sz="2600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zh-TW" sz="2600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2475CE-999D-4D2C-B62E-F409575A75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0" y="3626745"/>
            <a:ext cx="3859992" cy="2257721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系統模組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5E630-7F85-4D08-B756-DD28BF2DB2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2443" r="23826" b="-1"/>
          <a:stretch/>
        </p:blipFill>
        <p:spPr>
          <a:xfrm>
            <a:off x="7571517" y="-2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7562238"/>
              </p:ext>
            </p:extLst>
          </p:nvPr>
        </p:nvGraphicFramePr>
        <p:xfrm>
          <a:off x="1135712" y="2313829"/>
          <a:ext cx="1956458" cy="298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762434"/>
              </p:ext>
            </p:extLst>
          </p:nvPr>
        </p:nvGraphicFramePr>
        <p:xfrm>
          <a:off x="3092170" y="2299915"/>
          <a:ext cx="2099807" cy="298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028687"/>
              </p:ext>
            </p:extLst>
          </p:nvPr>
        </p:nvGraphicFramePr>
        <p:xfrm>
          <a:off x="5191977" y="2313830"/>
          <a:ext cx="1860385" cy="298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1311184"/>
              </p:ext>
            </p:extLst>
          </p:nvPr>
        </p:nvGraphicFramePr>
        <p:xfrm>
          <a:off x="7021222" y="2319194"/>
          <a:ext cx="1907649" cy="297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9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4615694"/>
              </p:ext>
            </p:extLst>
          </p:nvPr>
        </p:nvGraphicFramePr>
        <p:xfrm>
          <a:off x="8928871" y="2299915"/>
          <a:ext cx="1829244" cy="2995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21928BE-B70F-4191-B44D-B1F46C80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456" y="190918"/>
            <a:ext cx="4803636" cy="1311664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遊戲流程</a:t>
            </a: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3" descr="一張含有 室外, 大, 雨, 束 的圖片&#10;&#10;自動產生的描述">
            <a:extLst>
              <a:ext uri="{FF2B5EF4-FFF2-40B4-BE49-F238E27FC236}">
                <a16:creationId xmlns:a16="http://schemas.microsoft.com/office/drawing/2014/main" id="{8CEC1164-53AE-4C9E-8399-99997C7F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57" r="19288" b="-2"/>
          <a:stretch/>
        </p:blipFill>
        <p:spPr>
          <a:xfrm>
            <a:off x="8041064" y="699007"/>
            <a:ext cx="4065055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70" y="-240384"/>
            <a:ext cx="8232505" cy="71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BC586-B8D8-49A8-B475-895C8265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38" y="302629"/>
            <a:ext cx="10668000" cy="1263649"/>
          </a:xfrm>
        </p:spPr>
        <p:txBody>
          <a:bodyPr/>
          <a:lstStyle/>
          <a:p>
            <a:pPr algn="ctr"/>
            <a:r>
              <a:rPr lang="zh-TW" altLang="en-US" dirty="0"/>
              <a:t>開始場景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984AF-8E63-48F1-B955-A59B11CB3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0695"/>
            <a:ext cx="10668000" cy="3545305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972DCF6-61FF-41BF-AD09-833DC03EE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32443" r="23826" b="-1"/>
          <a:stretch/>
        </p:blipFill>
        <p:spPr>
          <a:xfrm>
            <a:off x="8237989" y="-1"/>
            <a:ext cx="3954012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025" y="1708869"/>
            <a:ext cx="5838825" cy="4648200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405</Words>
  <Application>Microsoft Office PowerPoint</Application>
  <PresentationFormat>寬螢幕</PresentationFormat>
  <Paragraphs>130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小小神槍手 -以Unity3D設計VR遊戲</vt:lpstr>
      <vt:lpstr>目錄</vt:lpstr>
      <vt:lpstr>動機與目的</vt:lpstr>
      <vt:lpstr>系統功能</vt:lpstr>
      <vt:lpstr>開發環境介紹</vt:lpstr>
      <vt:lpstr>故事背景</vt:lpstr>
      <vt:lpstr>系統模組</vt:lpstr>
      <vt:lpstr>遊戲流程</vt:lpstr>
      <vt:lpstr>開始場景</vt:lpstr>
      <vt:lpstr>第一關卡-海邊</vt:lpstr>
      <vt:lpstr>第二關卡-山腳下</vt:lpstr>
      <vt:lpstr>第三關卡-城堡外</vt:lpstr>
      <vt:lpstr>勝利場景                                失敗場景        </vt:lpstr>
      <vt:lpstr>工作分配</vt:lpstr>
      <vt:lpstr>時間分配表</vt:lpstr>
      <vt:lpstr>成本分析</vt:lpstr>
      <vt:lpstr>結論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小小神槍手 -以Unity3D設計VR遊戲</dc:title>
  <dc:creator>邵自立</dc:creator>
  <cp:lastModifiedBy>user</cp:lastModifiedBy>
  <cp:revision>21</cp:revision>
  <dcterms:created xsi:type="dcterms:W3CDTF">2020-10-22T12:09:01Z</dcterms:created>
  <dcterms:modified xsi:type="dcterms:W3CDTF">2020-10-28T08:43:57Z</dcterms:modified>
</cp:coreProperties>
</file>